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he-IL"/>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r" defTabSz="914400" rtl="1" eaLnBrk="1" latinLnBrk="0" hangingPunct="1">
      <a:defRPr kern="1200">
        <a:solidFill>
          <a:schemeClr val="tx1"/>
        </a:solidFill>
        <a:latin typeface="Arial" charset="0"/>
        <a:ea typeface="+mn-ea"/>
        <a:cs typeface="Arial" charset="0"/>
      </a:defRPr>
    </a:lvl6pPr>
    <a:lvl7pPr marL="2743200" algn="r" defTabSz="914400" rtl="1" eaLnBrk="1" latinLnBrk="0" hangingPunct="1">
      <a:defRPr kern="1200">
        <a:solidFill>
          <a:schemeClr val="tx1"/>
        </a:solidFill>
        <a:latin typeface="Arial" charset="0"/>
        <a:ea typeface="+mn-ea"/>
        <a:cs typeface="Arial" charset="0"/>
      </a:defRPr>
    </a:lvl7pPr>
    <a:lvl8pPr marL="3200400" algn="r" defTabSz="914400" rtl="1" eaLnBrk="1" latinLnBrk="0" hangingPunct="1">
      <a:defRPr kern="1200">
        <a:solidFill>
          <a:schemeClr val="tx1"/>
        </a:solidFill>
        <a:latin typeface="Arial" charset="0"/>
        <a:ea typeface="+mn-ea"/>
        <a:cs typeface="Arial" charset="0"/>
      </a:defRPr>
    </a:lvl8pPr>
    <a:lvl9pPr marL="3657600" algn="r" defTabSz="914400" rtl="1"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57" d="100"/>
          <a:sy n="57" d="100"/>
        </p:scale>
        <p:origin x="-2194" y="-6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4" name="מלבן עם פינות אלכסוניות מעוגלות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כותרת 7"/>
          <p:cNvSpPr>
            <a:spLocks noGrp="1"/>
          </p:cNvSpPr>
          <p:nvPr>
            <p:ph type="ctrTitle"/>
          </p:nvPr>
        </p:nvSpPr>
        <p:spPr>
          <a:xfrm>
            <a:off x="464234" y="381001"/>
            <a:ext cx="8229600" cy="2209800"/>
          </a:xfrm>
        </p:spPr>
        <p:txBody>
          <a:bodyPr lIns="45720" rIns="228600"/>
          <a:lstStyle>
            <a:lvl1pPr marL="0" algn="r">
              <a:defRPr sz="4800"/>
            </a:lvl1pPr>
            <a:extLst/>
          </a:lstStyle>
          <a:p>
            <a:r>
              <a:rPr lang="he-IL" smtClean="0"/>
              <a:t>לחץ כדי לערוך סגנון כותרת של תבנית בסיס</a:t>
            </a:r>
            <a:endParaRPr lang="en-US"/>
          </a:p>
        </p:txBody>
      </p:sp>
      <p:sp>
        <p:nvSpPr>
          <p:cNvPr id="9" name="כותרת משנה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he-IL" smtClean="0"/>
              <a:t>לחץ כדי לערוך סגנון כותרת משנה של תבנית בסיס</a:t>
            </a:r>
            <a:endParaRPr lang="en-US"/>
          </a:p>
        </p:txBody>
      </p:sp>
      <p:sp>
        <p:nvSpPr>
          <p:cNvPr id="5" name="מציין מיקום של תאריך 9"/>
          <p:cNvSpPr>
            <a:spLocks noGrp="1"/>
          </p:cNvSpPr>
          <p:nvPr>
            <p:ph type="dt" sz="half" idx="10"/>
          </p:nvPr>
        </p:nvSpPr>
        <p:spPr>
          <a:xfrm>
            <a:off x="5562600" y="6508750"/>
            <a:ext cx="3001963" cy="274638"/>
          </a:xfrm>
        </p:spPr>
        <p:txBody>
          <a:bodyPr vert="horz" rtlCol="0"/>
          <a:lstStyle>
            <a:lvl1pPr>
              <a:defRPr/>
            </a:lvl1pPr>
            <a:extLst/>
          </a:lstStyle>
          <a:p>
            <a:pPr>
              <a:defRPr/>
            </a:pPr>
            <a:fld id="{5EFE16AB-E4C5-4152-A2D3-A7FF1347F34D}" type="datetimeFigureOut">
              <a:rPr lang="he-IL"/>
              <a:pPr>
                <a:defRPr/>
              </a:pPr>
              <a:t>ט"ו/תמוז/תשע"ב</a:t>
            </a:fld>
            <a:endParaRPr lang="he-IL"/>
          </a:p>
        </p:txBody>
      </p:sp>
      <p:sp>
        <p:nvSpPr>
          <p:cNvPr id="6" name="מציין מיקום של מספר שקופית 10"/>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ADDC9C17-4A22-4851-8509-1D57AF9704FE}" type="slidenum">
              <a:rPr lang="he-IL"/>
              <a:pPr>
                <a:defRPr/>
              </a:pPr>
              <a:t>‹#›</a:t>
            </a:fld>
            <a:endParaRPr lang="he-IL"/>
          </a:p>
        </p:txBody>
      </p:sp>
      <p:sp>
        <p:nvSpPr>
          <p:cNvPr id="7" name="מציין מיקום של כותרת תחתונה 11"/>
          <p:cNvSpPr>
            <a:spLocks noGrp="1"/>
          </p:cNvSpPr>
          <p:nvPr>
            <p:ph type="ftr" sz="quarter" idx="12"/>
          </p:nvPr>
        </p:nvSpPr>
        <p:spPr>
          <a:xfrm>
            <a:off x="1600200" y="6508750"/>
            <a:ext cx="3906838" cy="274638"/>
          </a:xfrm>
        </p:spPr>
        <p:txBody>
          <a:bodyPr vert="horz" rtlCol="0"/>
          <a:lstStyle>
            <a:lvl1pPr>
              <a:defRPr/>
            </a:lvl1pPr>
            <a:extLst/>
          </a:lstStyle>
          <a:p>
            <a:pPr>
              <a:defRPr/>
            </a:pPr>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4" name="מלבן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כותרת 1"/>
          <p:cNvSpPr>
            <a:spLocks noGrp="1"/>
          </p:cNvSpPr>
          <p:nvPr>
            <p:ph type="title"/>
          </p:nvPr>
        </p:nvSpPr>
        <p:spPr/>
        <p:txBody>
          <a:bodyPr/>
          <a:lstStyle>
            <a:extLst/>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p:txBody>
          <a:bodyPr/>
          <a:lstStyle>
            <a:extLs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5" name="מציין מיקום של תאריך 3"/>
          <p:cNvSpPr>
            <a:spLocks noGrp="1"/>
          </p:cNvSpPr>
          <p:nvPr>
            <p:ph type="dt" sz="half" idx="10"/>
          </p:nvPr>
        </p:nvSpPr>
        <p:spPr/>
        <p:txBody>
          <a:bodyPr/>
          <a:lstStyle>
            <a:lvl1pPr>
              <a:defRPr/>
            </a:lvl1pPr>
            <a:extLst/>
          </a:lstStyle>
          <a:p>
            <a:pPr>
              <a:defRPr/>
            </a:pPr>
            <a:fld id="{C0F14F71-EABD-42E9-A616-B9DABEB28D6B}" type="datetimeFigureOut">
              <a:rPr lang="he-IL"/>
              <a:pPr>
                <a:defRPr/>
              </a:pPr>
              <a:t>ט"ו/תמוז/תשע"ב</a:t>
            </a:fld>
            <a:endParaRPr lang="he-IL"/>
          </a:p>
        </p:txBody>
      </p:sp>
      <p:sp>
        <p:nvSpPr>
          <p:cNvPr id="6" name="מציין מיקום של כותרת תחתונה 4"/>
          <p:cNvSpPr>
            <a:spLocks noGrp="1"/>
          </p:cNvSpPr>
          <p:nvPr>
            <p:ph type="ftr" sz="quarter" idx="11"/>
          </p:nvPr>
        </p:nvSpPr>
        <p:spPr/>
        <p:txBody>
          <a:bodyPr/>
          <a:lstStyle>
            <a:lvl1pPr>
              <a:defRPr/>
            </a:lvl1pPr>
            <a:extLst/>
          </a:lstStyle>
          <a:p>
            <a:pPr>
              <a:defRPr/>
            </a:pPr>
            <a:endParaRPr lang="he-IL"/>
          </a:p>
        </p:txBody>
      </p:sp>
      <p:sp>
        <p:nvSpPr>
          <p:cNvPr id="7" name="מציין מיקום של מספר שקופית 5"/>
          <p:cNvSpPr>
            <a:spLocks noGrp="1"/>
          </p:cNvSpPr>
          <p:nvPr>
            <p:ph type="sldNum" sz="quarter" idx="12"/>
          </p:nvPr>
        </p:nvSpPr>
        <p:spPr/>
        <p:txBody>
          <a:bodyPr/>
          <a:lstStyle>
            <a:lvl1pPr>
              <a:defRPr/>
            </a:lvl1pPr>
            <a:extLst/>
          </a:lstStyle>
          <a:p>
            <a:pPr>
              <a:defRPr/>
            </a:pPr>
            <a:fld id="{BA3B9BCE-99D9-4941-B77F-468E3A0A932F}" type="slidenum">
              <a:rPr lang="he-IL"/>
              <a:pPr>
                <a:defRPr/>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1">
        <a:schemeClr val="bg2"/>
      </p:bgRef>
    </p:bg>
    <p:spTree>
      <p:nvGrpSpPr>
        <p:cNvPr id="1" name=""/>
        <p:cNvGrpSpPr/>
        <p:nvPr/>
      </p:nvGrpSpPr>
      <p:grpSpPr>
        <a:xfrm>
          <a:off x="0" y="0"/>
          <a:ext cx="0" cy="0"/>
          <a:chOff x="0" y="0"/>
          <a:chExt cx="0" cy="0"/>
        </a:xfrm>
      </p:grpSpPr>
      <p:sp>
        <p:nvSpPr>
          <p:cNvPr id="4" name="מלבן 6"/>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כותרת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he-IL" smtClean="0"/>
              <a:t>לחץ כדי לערוך סגנון כותרת של תבנית בסיס</a:t>
            </a:r>
            <a:endParaRPr lang="en-US"/>
          </a:p>
        </p:txBody>
      </p:sp>
      <p:sp>
        <p:nvSpPr>
          <p:cNvPr id="3" name="מציין מיקום טקסט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he-IL" smtClean="0"/>
              <a:t>לחץ כדי לערוך סגנונות טקסט של תבנית בסיס</a:t>
            </a:r>
          </a:p>
        </p:txBody>
      </p:sp>
      <p:sp>
        <p:nvSpPr>
          <p:cNvPr id="5" name="מציין מיקום של תאריך 7"/>
          <p:cNvSpPr>
            <a:spLocks noGrp="1"/>
          </p:cNvSpPr>
          <p:nvPr>
            <p:ph type="dt" sz="half" idx="10"/>
          </p:nvPr>
        </p:nvSpPr>
        <p:spPr>
          <a:xfrm>
            <a:off x="5562600" y="6513513"/>
            <a:ext cx="3001963" cy="274637"/>
          </a:xfrm>
        </p:spPr>
        <p:txBody>
          <a:bodyPr vert="horz" rtlCol="0"/>
          <a:lstStyle>
            <a:lvl1pPr>
              <a:defRPr/>
            </a:lvl1pPr>
            <a:extLst/>
          </a:lstStyle>
          <a:p>
            <a:pPr>
              <a:defRPr/>
            </a:pPr>
            <a:fld id="{64780E44-7876-4BF0-957B-1DD6791DB46A}" type="datetimeFigureOut">
              <a:rPr lang="he-IL"/>
              <a:pPr>
                <a:defRPr/>
              </a:pPr>
              <a:t>ט"ו/תמוז/תשע"ב</a:t>
            </a:fld>
            <a:endParaRPr lang="he-IL"/>
          </a:p>
        </p:txBody>
      </p:sp>
      <p:sp>
        <p:nvSpPr>
          <p:cNvPr id="6" name="מציין מיקום של מספר שקופית 8"/>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5A47100F-BE27-4C4C-95AB-71159552D08B}" type="slidenum">
              <a:rPr lang="he-IL"/>
              <a:pPr>
                <a:defRPr/>
              </a:pPr>
              <a:t>‹#›</a:t>
            </a:fld>
            <a:endParaRPr lang="he-IL"/>
          </a:p>
        </p:txBody>
      </p:sp>
      <p:sp>
        <p:nvSpPr>
          <p:cNvPr id="7" name="מציין מיקום של כותרת תחתונה 9"/>
          <p:cNvSpPr>
            <a:spLocks noGrp="1"/>
          </p:cNvSpPr>
          <p:nvPr>
            <p:ph type="ftr" sz="quarter" idx="12"/>
          </p:nvPr>
        </p:nvSpPr>
        <p:spPr>
          <a:xfrm>
            <a:off x="1600200" y="6513513"/>
            <a:ext cx="3906838" cy="274637"/>
          </a:xfrm>
        </p:spPr>
        <p:txBody>
          <a:bodyPr vert="horz" rtlCol="0"/>
          <a:lstStyle>
            <a:lvl1pPr>
              <a:defRPr/>
            </a:lvl1pPr>
            <a:extLst/>
          </a:lstStyle>
          <a:p>
            <a:pPr>
              <a:defRPr/>
            </a:pPr>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מלבן 9"/>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כותרת 1"/>
          <p:cNvSpPr>
            <a:spLocks noGrp="1"/>
          </p:cNvSpPr>
          <p:nvPr>
            <p:ph type="title"/>
          </p:nvPr>
        </p:nvSpPr>
        <p:spPr/>
        <p:txBody>
          <a:bodyPr/>
          <a:lstStyle>
            <a:extLst/>
          </a:lstStyle>
          <a:p>
            <a:r>
              <a:rPr lang="he-IL" smtClean="0"/>
              <a:t>לחץ כדי לערוך סגנון כותרת של תבנית בסיס</a:t>
            </a:r>
            <a:endParaRPr lang="en-US"/>
          </a:p>
        </p:txBody>
      </p:sp>
      <p:sp>
        <p:nvSpPr>
          <p:cNvPr id="3" name="מציין מיקום תוכן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מציין מיקום תוכן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6" name="מציין מיקום של תאריך 4"/>
          <p:cNvSpPr>
            <a:spLocks noGrp="1"/>
          </p:cNvSpPr>
          <p:nvPr>
            <p:ph type="dt" sz="half" idx="10"/>
          </p:nvPr>
        </p:nvSpPr>
        <p:spPr/>
        <p:txBody>
          <a:bodyPr/>
          <a:lstStyle>
            <a:lvl1pPr>
              <a:defRPr/>
            </a:lvl1pPr>
            <a:extLst/>
          </a:lstStyle>
          <a:p>
            <a:pPr>
              <a:defRPr/>
            </a:pPr>
            <a:fld id="{CE87CC39-6C92-4783-9A37-60B0E77684B7}" type="datetimeFigureOut">
              <a:rPr lang="he-IL"/>
              <a:pPr>
                <a:defRPr/>
              </a:pPr>
              <a:t>ט"ו/תמוז/תשע"ב</a:t>
            </a:fld>
            <a:endParaRPr lang="he-IL"/>
          </a:p>
        </p:txBody>
      </p:sp>
      <p:sp>
        <p:nvSpPr>
          <p:cNvPr id="7" name="מציין מיקום של כותרת תחתונה 5"/>
          <p:cNvSpPr>
            <a:spLocks noGrp="1"/>
          </p:cNvSpPr>
          <p:nvPr>
            <p:ph type="ftr" sz="quarter" idx="11"/>
          </p:nvPr>
        </p:nvSpPr>
        <p:spPr/>
        <p:txBody>
          <a:bodyPr/>
          <a:lstStyle>
            <a:lvl1pPr>
              <a:defRPr/>
            </a:lvl1pPr>
            <a:extLst/>
          </a:lstStyle>
          <a:p>
            <a:pPr>
              <a:defRPr/>
            </a:pPr>
            <a:endParaRPr lang="he-IL"/>
          </a:p>
        </p:txBody>
      </p:sp>
      <p:sp>
        <p:nvSpPr>
          <p:cNvPr id="8" name="מציין מיקום של מספר שקופית 6"/>
          <p:cNvSpPr>
            <a:spLocks noGrp="1"/>
          </p:cNvSpPr>
          <p:nvPr>
            <p:ph type="sldNum" sz="quarter" idx="12"/>
          </p:nvPr>
        </p:nvSpPr>
        <p:spPr>
          <a:xfrm>
            <a:off x="8640763" y="6515100"/>
            <a:ext cx="465137" cy="273050"/>
          </a:xfrm>
        </p:spPr>
        <p:txBody>
          <a:bodyPr/>
          <a:lstStyle>
            <a:lvl1pPr>
              <a:defRPr/>
            </a:lvl1pPr>
            <a:extLst/>
          </a:lstStyle>
          <a:p>
            <a:pPr>
              <a:defRPr/>
            </a:pPr>
            <a:fld id="{2DD59B69-D3AE-4632-8FBA-9A2B51FDB5C7}" type="slidenum">
              <a:rPr lang="he-IL"/>
              <a:pPr>
                <a:defRPr/>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7" name="מלבן 9"/>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fontAlgn="auto">
              <a:spcBef>
                <a:spcPts val="0"/>
              </a:spcBef>
              <a:spcAft>
                <a:spcPts val="0"/>
              </a:spcAft>
              <a:defRPr/>
            </a:pPr>
            <a:endParaRPr lang="en-US"/>
          </a:p>
        </p:txBody>
      </p:sp>
      <p:sp>
        <p:nvSpPr>
          <p:cNvPr id="8" name="מלבן 10"/>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fontAlgn="auto">
              <a:spcBef>
                <a:spcPts val="0"/>
              </a:spcBef>
              <a:spcAft>
                <a:spcPts val="0"/>
              </a:spcAft>
              <a:defRPr/>
            </a:pPr>
            <a:endParaRPr lang="en-US"/>
          </a:p>
        </p:txBody>
      </p:sp>
      <p:sp>
        <p:nvSpPr>
          <p:cNvPr id="2" name="כותרת 1"/>
          <p:cNvSpPr>
            <a:spLocks noGrp="1"/>
          </p:cNvSpPr>
          <p:nvPr>
            <p:ph type="title"/>
          </p:nvPr>
        </p:nvSpPr>
        <p:spPr>
          <a:xfrm>
            <a:off x="457200" y="251948"/>
            <a:ext cx="8229600" cy="1143000"/>
          </a:xfrm>
        </p:spPr>
        <p:txBody>
          <a:bodyPr/>
          <a:lstStyle>
            <a:lvl1pPr>
              <a:defRPr/>
            </a:lvl1pPr>
            <a:extLst/>
          </a:lstStyle>
          <a:p>
            <a:r>
              <a:rPr lang="he-IL" smtClean="0"/>
              <a:t>לחץ כדי לערוך סגנון כותרת של תבנית בסיס</a:t>
            </a:r>
            <a:endParaRPr lang="en-US"/>
          </a:p>
        </p:txBody>
      </p:sp>
      <p:sp>
        <p:nvSpPr>
          <p:cNvPr id="3" name="מציין מיקום טקסט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he-IL" smtClean="0"/>
              <a:t>לחץ כדי לערוך סגנונות טקסט של תבנית בסיס</a:t>
            </a:r>
          </a:p>
        </p:txBody>
      </p:sp>
      <p:sp>
        <p:nvSpPr>
          <p:cNvPr id="4" name="מציין מיקום טקסט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he-IL" smtClean="0"/>
              <a:t>לחץ כדי לערוך סגנונות טקסט של תבנית בסיס</a:t>
            </a:r>
          </a:p>
        </p:txBody>
      </p:sp>
      <p:sp>
        <p:nvSpPr>
          <p:cNvPr id="5" name="מציין מיקום תוכן 4"/>
          <p:cNvSpPr>
            <a:spLocks noGrp="1"/>
          </p:cNvSpPr>
          <p:nvPr>
            <p:ph sz="quarter" idx="2"/>
          </p:nvPr>
        </p:nvSpPr>
        <p:spPr>
          <a:xfrm>
            <a:off x="457200" y="2362200"/>
            <a:ext cx="4040188" cy="3941763"/>
          </a:xfrm>
        </p:spPr>
        <p:txBody>
          <a:bodyPr/>
          <a:lstStyle>
            <a:lvl1pPr>
              <a:defRPr sz="2200"/>
            </a:lvl1pPr>
            <a:lvl2pPr>
              <a:defRPr sz="2000"/>
            </a:lvl2pPr>
            <a:lvl3pPr>
              <a:defRPr sz="1800"/>
            </a:lvl3pPr>
            <a:lvl4pPr>
              <a:defRPr sz="1600"/>
            </a:lvl4pPr>
            <a:lvl5pPr>
              <a:defRPr sz="1600"/>
            </a:lvl5pPr>
            <a:extLs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6" name="מציין מיקום תוכן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9" name="מציין מיקום של תאריך 6"/>
          <p:cNvSpPr>
            <a:spLocks noGrp="1"/>
          </p:cNvSpPr>
          <p:nvPr>
            <p:ph type="dt" sz="half" idx="10"/>
          </p:nvPr>
        </p:nvSpPr>
        <p:spPr/>
        <p:txBody>
          <a:bodyPr/>
          <a:lstStyle>
            <a:lvl1pPr>
              <a:defRPr/>
            </a:lvl1pPr>
            <a:extLst/>
          </a:lstStyle>
          <a:p>
            <a:pPr>
              <a:defRPr/>
            </a:pPr>
            <a:fld id="{8802BB58-E59B-46F4-B351-9E1457386D53}" type="datetimeFigureOut">
              <a:rPr lang="he-IL"/>
              <a:pPr>
                <a:defRPr/>
              </a:pPr>
              <a:t>ט"ו/תמוז/תשע"ב</a:t>
            </a:fld>
            <a:endParaRPr lang="he-IL"/>
          </a:p>
        </p:txBody>
      </p:sp>
      <p:sp>
        <p:nvSpPr>
          <p:cNvPr id="10" name="מציין מיקום של כותרת תחתונה 7"/>
          <p:cNvSpPr>
            <a:spLocks noGrp="1"/>
          </p:cNvSpPr>
          <p:nvPr>
            <p:ph type="ftr" sz="quarter" idx="11"/>
          </p:nvPr>
        </p:nvSpPr>
        <p:spPr/>
        <p:txBody>
          <a:bodyPr/>
          <a:lstStyle>
            <a:lvl1pPr>
              <a:defRPr/>
            </a:lvl1pPr>
            <a:extLst/>
          </a:lstStyle>
          <a:p>
            <a:pPr>
              <a:defRPr/>
            </a:pPr>
            <a:endParaRPr lang="he-IL"/>
          </a:p>
        </p:txBody>
      </p:sp>
      <p:sp>
        <p:nvSpPr>
          <p:cNvPr id="11" name="מציין מיקום של מספר שקופית 8"/>
          <p:cNvSpPr>
            <a:spLocks noGrp="1"/>
          </p:cNvSpPr>
          <p:nvPr>
            <p:ph type="sldNum" sz="quarter" idx="12"/>
          </p:nvPr>
        </p:nvSpPr>
        <p:spPr>
          <a:xfrm>
            <a:off x="8640763" y="6515100"/>
            <a:ext cx="465137" cy="273050"/>
          </a:xfrm>
        </p:spPr>
        <p:txBody>
          <a:bodyPr/>
          <a:lstStyle>
            <a:lvl1pPr>
              <a:defRPr/>
            </a:lvl1pPr>
            <a:extLst/>
          </a:lstStyle>
          <a:p>
            <a:pPr>
              <a:defRPr/>
            </a:pPr>
            <a:fld id="{EE4E439A-2D17-47C5-B07C-14771DA01CC8}" type="slidenum">
              <a:rPr lang="he-IL"/>
              <a:pPr>
                <a:defRPr/>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3" name="מלבן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כותרת 1"/>
          <p:cNvSpPr>
            <a:spLocks noGrp="1"/>
          </p:cNvSpPr>
          <p:nvPr>
            <p:ph type="title"/>
          </p:nvPr>
        </p:nvSpPr>
        <p:spPr>
          <a:xfrm>
            <a:off x="457200" y="253218"/>
            <a:ext cx="8229600" cy="1143000"/>
          </a:xfrm>
        </p:spPr>
        <p:txBody>
          <a:bodyPr/>
          <a:lstStyle>
            <a:extLst/>
          </a:lstStyle>
          <a:p>
            <a:r>
              <a:rPr lang="he-IL" smtClean="0"/>
              <a:t>לחץ כדי לערוך סגנון כותרת של תבנית בסיס</a:t>
            </a:r>
            <a:endParaRPr lang="en-US"/>
          </a:p>
        </p:txBody>
      </p:sp>
      <p:sp>
        <p:nvSpPr>
          <p:cNvPr id="4" name="מציין מיקום של תאריך 2"/>
          <p:cNvSpPr>
            <a:spLocks noGrp="1"/>
          </p:cNvSpPr>
          <p:nvPr>
            <p:ph type="dt" sz="half" idx="10"/>
          </p:nvPr>
        </p:nvSpPr>
        <p:spPr/>
        <p:txBody>
          <a:bodyPr/>
          <a:lstStyle>
            <a:lvl1pPr>
              <a:defRPr/>
            </a:lvl1pPr>
            <a:extLst/>
          </a:lstStyle>
          <a:p>
            <a:pPr>
              <a:defRPr/>
            </a:pPr>
            <a:fld id="{AC2FE6FB-EB19-4DB3-BD6E-CBF0FECCDB19}" type="datetimeFigureOut">
              <a:rPr lang="he-IL"/>
              <a:pPr>
                <a:defRPr/>
              </a:pPr>
              <a:t>ט"ו/תמוז/תשע"ב</a:t>
            </a:fld>
            <a:endParaRPr lang="he-IL"/>
          </a:p>
        </p:txBody>
      </p:sp>
      <p:sp>
        <p:nvSpPr>
          <p:cNvPr id="5" name="מציין מיקום של כותרת תחתונה 3"/>
          <p:cNvSpPr>
            <a:spLocks noGrp="1"/>
          </p:cNvSpPr>
          <p:nvPr>
            <p:ph type="ftr" sz="quarter" idx="11"/>
          </p:nvPr>
        </p:nvSpPr>
        <p:spPr/>
        <p:txBody>
          <a:bodyPr/>
          <a:lstStyle>
            <a:lvl1pPr>
              <a:defRPr/>
            </a:lvl1pPr>
            <a:extLst/>
          </a:lstStyle>
          <a:p>
            <a:pPr>
              <a:defRPr/>
            </a:pPr>
            <a:endParaRPr lang="he-IL"/>
          </a:p>
        </p:txBody>
      </p:sp>
      <p:sp>
        <p:nvSpPr>
          <p:cNvPr id="6" name="מציין מיקום של מספר שקופית 4"/>
          <p:cNvSpPr>
            <a:spLocks noGrp="1"/>
          </p:cNvSpPr>
          <p:nvPr>
            <p:ph type="sldNum" sz="quarter" idx="12"/>
          </p:nvPr>
        </p:nvSpPr>
        <p:spPr/>
        <p:txBody>
          <a:bodyPr/>
          <a:lstStyle>
            <a:lvl1pPr>
              <a:defRPr/>
            </a:lvl1pPr>
            <a:extLst/>
          </a:lstStyle>
          <a:p>
            <a:pPr>
              <a:defRPr/>
            </a:pPr>
            <a:fld id="{726BFD52-10BE-47C7-9C47-0C7BB6B259CB}" type="slidenum">
              <a:rPr lang="he-IL"/>
              <a:pPr>
                <a:defRPr/>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כותרת תחתונה 2"/>
          <p:cNvSpPr>
            <a:spLocks noGrp="1"/>
          </p:cNvSpPr>
          <p:nvPr>
            <p:ph type="ftr" sz="quarter" idx="10"/>
          </p:nvPr>
        </p:nvSpPr>
        <p:spPr/>
        <p:txBody>
          <a:bodyPr/>
          <a:lstStyle>
            <a:lvl1pPr>
              <a:defRPr/>
            </a:lvl1pPr>
          </a:lstStyle>
          <a:p>
            <a:pPr>
              <a:defRPr/>
            </a:pPr>
            <a:endParaRPr lang="he-IL"/>
          </a:p>
        </p:txBody>
      </p:sp>
      <p:sp>
        <p:nvSpPr>
          <p:cNvPr id="3" name="מציין מיקום של תאריך 13"/>
          <p:cNvSpPr>
            <a:spLocks noGrp="1"/>
          </p:cNvSpPr>
          <p:nvPr>
            <p:ph type="dt" sz="half" idx="11"/>
          </p:nvPr>
        </p:nvSpPr>
        <p:spPr/>
        <p:txBody>
          <a:bodyPr/>
          <a:lstStyle>
            <a:lvl1pPr>
              <a:defRPr/>
            </a:lvl1pPr>
          </a:lstStyle>
          <a:p>
            <a:pPr>
              <a:defRPr/>
            </a:pPr>
            <a:fld id="{F661A92F-9799-4A2D-8C66-0248185D6DEB}" type="datetimeFigureOut">
              <a:rPr lang="he-IL"/>
              <a:pPr>
                <a:defRPr/>
              </a:pPr>
              <a:t>ט"ו/תמוז/תשע"ב</a:t>
            </a:fld>
            <a:endParaRPr lang="he-IL"/>
          </a:p>
        </p:txBody>
      </p:sp>
      <p:sp>
        <p:nvSpPr>
          <p:cNvPr id="4" name="מציין מיקום של מספר שקופית 22"/>
          <p:cNvSpPr>
            <a:spLocks noGrp="1"/>
          </p:cNvSpPr>
          <p:nvPr>
            <p:ph type="sldNum" sz="quarter" idx="12"/>
          </p:nvPr>
        </p:nvSpPr>
        <p:spPr/>
        <p:txBody>
          <a:bodyPr/>
          <a:lstStyle>
            <a:lvl1pPr>
              <a:defRPr/>
            </a:lvl1pPr>
          </a:lstStyle>
          <a:p>
            <a:pPr>
              <a:defRPr/>
            </a:pPr>
            <a:fld id="{3D164599-0885-4778-B006-5E0025D5A836}" type="slidenum">
              <a:rPr lang="he-IL"/>
              <a:pPr>
                <a:defRPr/>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bg>
      <p:bgRef idx="1001">
        <a:schemeClr val="bg2"/>
      </p:bgRef>
    </p:bg>
    <p:spTree>
      <p:nvGrpSpPr>
        <p:cNvPr id="1" name=""/>
        <p:cNvGrpSpPr/>
        <p:nvPr/>
      </p:nvGrpSpPr>
      <p:grpSpPr>
        <a:xfrm>
          <a:off x="0" y="0"/>
          <a:ext cx="0" cy="0"/>
          <a:chOff x="0" y="0"/>
          <a:chExt cx="0" cy="0"/>
        </a:xfrm>
      </p:grpSpPr>
      <p:sp>
        <p:nvSpPr>
          <p:cNvPr id="5" name="מלבן 7"/>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כותרת 1"/>
          <p:cNvSpPr>
            <a:spLocks noGrp="1"/>
          </p:cNvSpPr>
          <p:nvPr>
            <p:ph type="title"/>
          </p:nvPr>
        </p:nvSpPr>
        <p:spPr>
          <a:xfrm>
            <a:off x="4963136" y="304800"/>
            <a:ext cx="3931920" cy="762000"/>
          </a:xfrm>
        </p:spPr>
        <p:txBody>
          <a:bodyPr/>
          <a:lstStyle>
            <a:lvl1pPr marL="0" algn="r">
              <a:buNone/>
              <a:defRPr sz="2000" b="1"/>
            </a:lvl1pPr>
            <a:extLst/>
          </a:lstStyle>
          <a:p>
            <a:r>
              <a:rPr lang="he-IL" smtClean="0"/>
              <a:t>לחץ כדי לערוך סגנון כותרת של תבנית בסיס</a:t>
            </a:r>
            <a:endParaRPr lang="en-US"/>
          </a:p>
        </p:txBody>
      </p:sp>
      <p:sp>
        <p:nvSpPr>
          <p:cNvPr id="3" name="מציין מיקום טקסט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he-IL" smtClean="0"/>
              <a:t>לחץ כדי לערוך סגנונות טקסט של תבנית בסיס</a:t>
            </a:r>
          </a:p>
        </p:txBody>
      </p:sp>
      <p:sp>
        <p:nvSpPr>
          <p:cNvPr id="4" name="מציין מיקום תוכן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6" name="מציין מיקום של תאריך 8"/>
          <p:cNvSpPr>
            <a:spLocks noGrp="1"/>
          </p:cNvSpPr>
          <p:nvPr>
            <p:ph type="dt" sz="half" idx="10"/>
          </p:nvPr>
        </p:nvSpPr>
        <p:spPr>
          <a:xfrm>
            <a:off x="5562600" y="6513513"/>
            <a:ext cx="3001963" cy="274637"/>
          </a:xfrm>
        </p:spPr>
        <p:txBody>
          <a:bodyPr vert="horz" rtlCol="0"/>
          <a:lstStyle>
            <a:lvl1pPr>
              <a:defRPr/>
            </a:lvl1pPr>
            <a:extLst/>
          </a:lstStyle>
          <a:p>
            <a:pPr>
              <a:defRPr/>
            </a:pPr>
            <a:fld id="{1FDD2179-87B9-439D-BD4C-9730BEE8BDF8}" type="datetimeFigureOut">
              <a:rPr lang="he-IL"/>
              <a:pPr>
                <a:defRPr/>
              </a:pPr>
              <a:t>ט"ו/תמוז/תשע"ב</a:t>
            </a:fld>
            <a:endParaRPr lang="he-IL"/>
          </a:p>
        </p:txBody>
      </p:sp>
      <p:sp>
        <p:nvSpPr>
          <p:cNvPr id="7" name="מציין מיקום של מספר שקופית 9"/>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3553F5F7-6656-4B24-AD24-587762A64D5D}" type="slidenum">
              <a:rPr lang="he-IL"/>
              <a:pPr>
                <a:defRPr/>
              </a:pPr>
              <a:t>‹#›</a:t>
            </a:fld>
            <a:endParaRPr lang="he-IL"/>
          </a:p>
        </p:txBody>
      </p:sp>
      <p:sp>
        <p:nvSpPr>
          <p:cNvPr id="8" name="מציין מיקום של כותרת תחתונה 10"/>
          <p:cNvSpPr>
            <a:spLocks noGrp="1"/>
          </p:cNvSpPr>
          <p:nvPr>
            <p:ph type="ftr" sz="quarter" idx="12"/>
          </p:nvPr>
        </p:nvSpPr>
        <p:spPr>
          <a:xfrm>
            <a:off x="1600200" y="6513513"/>
            <a:ext cx="3906838" cy="274637"/>
          </a:xfrm>
        </p:spPr>
        <p:txBody>
          <a:bodyPr vert="horz" rtlCol="0"/>
          <a:lstStyle>
            <a:lvl1pPr>
              <a:defRPr/>
            </a:lvl1pPr>
            <a:extLst/>
          </a:lstStyle>
          <a:p>
            <a:pPr>
              <a:defRPr/>
            </a:pPr>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3040443" y="4724400"/>
            <a:ext cx="5486400" cy="664536"/>
          </a:xfrm>
        </p:spPr>
        <p:txBody>
          <a:bodyPr/>
          <a:lstStyle>
            <a:lvl1pPr marL="0" algn="r">
              <a:buNone/>
              <a:defRPr sz="2000" b="1"/>
            </a:lvl1pPr>
            <a:extLst/>
          </a:lstStyle>
          <a:p>
            <a:r>
              <a:rPr lang="he-IL" smtClean="0"/>
              <a:t>לחץ כדי לערוך סגנון כותרת של תבנית בסיס</a:t>
            </a:r>
            <a:endParaRPr lang="en-US"/>
          </a:p>
        </p:txBody>
      </p:sp>
      <p:sp>
        <p:nvSpPr>
          <p:cNvPr id="4" name="מציין מיקום טקסט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he-IL" smtClean="0"/>
              <a:t>לחץ כדי לערוך סגנונות טקסט של תבנית בסיס</a:t>
            </a:r>
          </a:p>
        </p:txBody>
      </p:sp>
      <p:sp>
        <p:nvSpPr>
          <p:cNvPr id="13" name="מציין מיקום של תמונה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he-IL" noProof="0" smtClean="0"/>
              <a:t>לחץ על הסמל כדי להוסיף תמונה</a:t>
            </a:r>
            <a:endParaRPr lang="en-US" noProof="0" dirty="0"/>
          </a:p>
        </p:txBody>
      </p:sp>
      <p:sp>
        <p:nvSpPr>
          <p:cNvPr id="5" name="מציין מיקום של תאריך 7"/>
          <p:cNvSpPr>
            <a:spLocks noGrp="1"/>
          </p:cNvSpPr>
          <p:nvPr>
            <p:ph type="dt" sz="half" idx="10"/>
          </p:nvPr>
        </p:nvSpPr>
        <p:spPr>
          <a:xfrm>
            <a:off x="5562600" y="6508750"/>
            <a:ext cx="3001963" cy="274638"/>
          </a:xfrm>
        </p:spPr>
        <p:txBody>
          <a:bodyPr vert="horz" rtlCol="0"/>
          <a:lstStyle>
            <a:lvl1pPr>
              <a:defRPr/>
            </a:lvl1pPr>
            <a:extLst/>
          </a:lstStyle>
          <a:p>
            <a:pPr>
              <a:defRPr/>
            </a:pPr>
            <a:fld id="{A532BDB3-43F8-435A-91E1-BD1CEB571F3E}" type="datetimeFigureOut">
              <a:rPr lang="he-IL"/>
              <a:pPr>
                <a:defRPr/>
              </a:pPr>
              <a:t>ט"ו/תמוז/תשע"ב</a:t>
            </a:fld>
            <a:endParaRPr lang="he-IL"/>
          </a:p>
        </p:txBody>
      </p:sp>
      <p:sp>
        <p:nvSpPr>
          <p:cNvPr id="6" name="מציין מיקום של מספר שקופית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F5CEE127-5C5E-41B7-A1EF-5E32F7C60A32}" type="slidenum">
              <a:rPr lang="he-IL"/>
              <a:pPr>
                <a:defRPr/>
              </a:pPr>
              <a:t>‹#›</a:t>
            </a:fld>
            <a:endParaRPr lang="he-IL"/>
          </a:p>
        </p:txBody>
      </p:sp>
      <p:sp>
        <p:nvSpPr>
          <p:cNvPr id="7" name="מציין מיקום של כותרת תחתונה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lang="he-IL" smtClean="0"/>
              <a:t>לחץ כדי לערוך סגנון כותרת של תבנית בסיס</a:t>
            </a:r>
            <a:endParaRPr lang="en-US"/>
          </a:p>
        </p:txBody>
      </p:sp>
      <p:sp>
        <p:nvSpPr>
          <p:cNvPr id="3" name="מציין מיקום של טקסט אנכי 2"/>
          <p:cNvSpPr>
            <a:spLocks noGrp="1"/>
          </p:cNvSpPr>
          <p:nvPr>
            <p:ph type="body" orient="vert" idx="1"/>
          </p:nvPr>
        </p:nvSpPr>
        <p:spPr/>
        <p:txBody>
          <a:bodyPr vert="eaVert"/>
          <a:lstStyle>
            <a:extLs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מציין מיקום של כותרת תחתונה 2"/>
          <p:cNvSpPr>
            <a:spLocks noGrp="1"/>
          </p:cNvSpPr>
          <p:nvPr>
            <p:ph type="ftr" sz="quarter" idx="10"/>
          </p:nvPr>
        </p:nvSpPr>
        <p:spPr/>
        <p:txBody>
          <a:bodyPr/>
          <a:lstStyle>
            <a:lvl1pPr>
              <a:defRPr/>
            </a:lvl1pPr>
          </a:lstStyle>
          <a:p>
            <a:pPr>
              <a:defRPr/>
            </a:pPr>
            <a:endParaRPr lang="he-IL"/>
          </a:p>
        </p:txBody>
      </p:sp>
      <p:sp>
        <p:nvSpPr>
          <p:cNvPr id="5" name="מציין מיקום של תאריך 13"/>
          <p:cNvSpPr>
            <a:spLocks noGrp="1"/>
          </p:cNvSpPr>
          <p:nvPr>
            <p:ph type="dt" sz="half" idx="11"/>
          </p:nvPr>
        </p:nvSpPr>
        <p:spPr/>
        <p:txBody>
          <a:bodyPr/>
          <a:lstStyle>
            <a:lvl1pPr>
              <a:defRPr/>
            </a:lvl1pPr>
          </a:lstStyle>
          <a:p>
            <a:pPr>
              <a:defRPr/>
            </a:pPr>
            <a:fld id="{48B9BD88-9337-4F6D-84EC-D8FF1C045DCD}" type="datetimeFigureOut">
              <a:rPr lang="he-IL"/>
              <a:pPr>
                <a:defRPr/>
              </a:pPr>
              <a:t>ט"ו/תמוז/תשע"ב</a:t>
            </a:fld>
            <a:endParaRPr lang="he-IL"/>
          </a:p>
        </p:txBody>
      </p:sp>
      <p:sp>
        <p:nvSpPr>
          <p:cNvPr id="6" name="מציין מיקום של מספר שקופית 22"/>
          <p:cNvSpPr>
            <a:spLocks noGrp="1"/>
          </p:cNvSpPr>
          <p:nvPr>
            <p:ph type="sldNum" sz="quarter" idx="12"/>
          </p:nvPr>
        </p:nvSpPr>
        <p:spPr/>
        <p:txBody>
          <a:bodyPr/>
          <a:lstStyle>
            <a:lvl1pPr>
              <a:defRPr/>
            </a:lvl1pPr>
          </a:lstStyle>
          <a:p>
            <a:pPr>
              <a:defRPr/>
            </a:pPr>
            <a:fld id="{88C44A6C-8DDA-480C-99CB-7DBC34F46C1E}" type="slidenum">
              <a:rPr lang="he-IL"/>
              <a:pPr>
                <a:defRPr/>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lvl1pPr algn="l">
              <a:defRPr/>
            </a:lvl1pPr>
            <a:extLst/>
          </a:lstStyle>
          <a:p>
            <a:r>
              <a:rPr lang="he-IL" smtClean="0"/>
              <a:t>לחץ כדי לערוך סגנון כותרת של תבנית בסיס</a:t>
            </a:r>
            <a:endParaRPr lang="en-US"/>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extLs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מציין מיקום של כותרת תחתונה 2"/>
          <p:cNvSpPr>
            <a:spLocks noGrp="1"/>
          </p:cNvSpPr>
          <p:nvPr>
            <p:ph type="ftr" sz="quarter" idx="10"/>
          </p:nvPr>
        </p:nvSpPr>
        <p:spPr/>
        <p:txBody>
          <a:bodyPr/>
          <a:lstStyle>
            <a:lvl1pPr>
              <a:defRPr/>
            </a:lvl1pPr>
          </a:lstStyle>
          <a:p>
            <a:pPr>
              <a:defRPr/>
            </a:pPr>
            <a:endParaRPr lang="he-IL"/>
          </a:p>
        </p:txBody>
      </p:sp>
      <p:sp>
        <p:nvSpPr>
          <p:cNvPr id="5" name="מציין מיקום של תאריך 13"/>
          <p:cNvSpPr>
            <a:spLocks noGrp="1"/>
          </p:cNvSpPr>
          <p:nvPr>
            <p:ph type="dt" sz="half" idx="11"/>
          </p:nvPr>
        </p:nvSpPr>
        <p:spPr/>
        <p:txBody>
          <a:bodyPr/>
          <a:lstStyle>
            <a:lvl1pPr>
              <a:defRPr/>
            </a:lvl1pPr>
          </a:lstStyle>
          <a:p>
            <a:pPr>
              <a:defRPr/>
            </a:pPr>
            <a:fld id="{8F4CD940-143B-4716-B9A8-973FE4896BEF}" type="datetimeFigureOut">
              <a:rPr lang="he-IL"/>
              <a:pPr>
                <a:defRPr/>
              </a:pPr>
              <a:t>ט"ו/תמוז/תשע"ב</a:t>
            </a:fld>
            <a:endParaRPr lang="he-IL"/>
          </a:p>
        </p:txBody>
      </p:sp>
      <p:sp>
        <p:nvSpPr>
          <p:cNvPr id="6" name="מציין מיקום של מספר שקופית 22"/>
          <p:cNvSpPr>
            <a:spLocks noGrp="1"/>
          </p:cNvSpPr>
          <p:nvPr>
            <p:ph type="sldNum" sz="quarter" idx="12"/>
          </p:nvPr>
        </p:nvSpPr>
        <p:spPr/>
        <p:txBody>
          <a:bodyPr/>
          <a:lstStyle>
            <a:lvl1pPr>
              <a:defRPr/>
            </a:lvl1pPr>
          </a:lstStyle>
          <a:p>
            <a:pPr>
              <a:defRPr/>
            </a:pPr>
            <a:fld id="{DFBE312B-AB2A-48C2-812E-F6DF9BAE5FEB}" type="slidenum">
              <a:rPr lang="he-IL"/>
              <a:pPr>
                <a:defRPr/>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מלבן עם פינות אלכסוניות מעוגלות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מציין מיקום של כותרת תחתונה 2"/>
          <p:cNvSpPr>
            <a:spLocks noGrp="1"/>
          </p:cNvSpPr>
          <p:nvPr>
            <p:ph type="ftr" sz="quarter" idx="3"/>
          </p:nvPr>
        </p:nvSpPr>
        <p:spPr>
          <a:xfrm>
            <a:off x="1295400" y="6400800"/>
            <a:ext cx="4211638" cy="274638"/>
          </a:xfrm>
          <a:prstGeom prst="rect">
            <a:avLst/>
          </a:prstGeom>
        </p:spPr>
        <p:txBody>
          <a:bodyPr/>
          <a:lstStyle>
            <a:lvl1pPr algn="r" eaLnBrk="1" fontAlgn="auto" latinLnBrk="0" hangingPunct="1">
              <a:spcBef>
                <a:spcPts val="0"/>
              </a:spcBef>
              <a:spcAft>
                <a:spcPts val="0"/>
              </a:spcAft>
              <a:defRPr kumimoji="0" sz="1300">
                <a:solidFill>
                  <a:schemeClr val="bg2">
                    <a:tint val="60000"/>
                    <a:satMod val="155000"/>
                  </a:schemeClr>
                </a:solidFill>
                <a:latin typeface="+mn-lt"/>
                <a:cs typeface="+mn-cs"/>
              </a:defRPr>
            </a:lvl1pPr>
            <a:extLst/>
          </a:lstStyle>
          <a:p>
            <a:pPr>
              <a:defRPr/>
            </a:pPr>
            <a:endParaRPr lang="he-IL"/>
          </a:p>
        </p:txBody>
      </p:sp>
      <p:sp>
        <p:nvSpPr>
          <p:cNvPr id="14" name="מציין מיקום של תאריך 13"/>
          <p:cNvSpPr>
            <a:spLocks noGrp="1"/>
          </p:cNvSpPr>
          <p:nvPr>
            <p:ph type="dt" sz="half" idx="2"/>
          </p:nvPr>
        </p:nvSpPr>
        <p:spPr>
          <a:xfrm>
            <a:off x="5562600" y="6400800"/>
            <a:ext cx="3001963" cy="274638"/>
          </a:xfrm>
          <a:prstGeom prst="rect">
            <a:avLst/>
          </a:prstGeom>
        </p:spPr>
        <p:txBody>
          <a:bodyPr/>
          <a:lstStyle>
            <a:lvl1pPr algn="l" eaLnBrk="1" fontAlgn="auto" latinLnBrk="0" hangingPunct="1">
              <a:spcBef>
                <a:spcPts val="0"/>
              </a:spcBef>
              <a:spcAft>
                <a:spcPts val="0"/>
              </a:spcAft>
              <a:defRPr kumimoji="0" sz="1300">
                <a:solidFill>
                  <a:schemeClr val="bg2">
                    <a:tint val="60000"/>
                    <a:satMod val="155000"/>
                  </a:schemeClr>
                </a:solidFill>
                <a:latin typeface="+mn-lt"/>
                <a:cs typeface="+mn-cs"/>
              </a:defRPr>
            </a:lvl1pPr>
            <a:extLst/>
          </a:lstStyle>
          <a:p>
            <a:pPr>
              <a:defRPr/>
            </a:pPr>
            <a:fld id="{BD6F6582-8985-4F69-89B0-BA2B51C35117}" type="datetimeFigureOut">
              <a:rPr lang="he-IL"/>
              <a:pPr>
                <a:defRPr/>
              </a:pPr>
              <a:t>ט"ו/תמוז/תשע"ב</a:t>
            </a:fld>
            <a:endParaRPr lang="he-IL"/>
          </a:p>
        </p:txBody>
      </p:sp>
      <p:sp>
        <p:nvSpPr>
          <p:cNvPr id="23" name="מציין מיקום של מספר שקופית 22"/>
          <p:cNvSpPr>
            <a:spLocks noGrp="1"/>
          </p:cNvSpPr>
          <p:nvPr>
            <p:ph type="sldNum" sz="quarter" idx="4"/>
          </p:nvPr>
        </p:nvSpPr>
        <p:spPr>
          <a:xfrm>
            <a:off x="8639175" y="6515100"/>
            <a:ext cx="463550" cy="273050"/>
          </a:xfrm>
          <a:prstGeom prst="rect">
            <a:avLst/>
          </a:prstGeom>
        </p:spPr>
        <p:txBody>
          <a:bodyPr anchor="ctr"/>
          <a:lstStyle>
            <a:lvl1pPr algn="r" eaLnBrk="1" fontAlgn="auto" latinLnBrk="0" hangingPunct="1">
              <a:spcBef>
                <a:spcPts val="0"/>
              </a:spcBef>
              <a:spcAft>
                <a:spcPts val="0"/>
              </a:spcAft>
              <a:defRPr kumimoji="0" sz="1600">
                <a:solidFill>
                  <a:schemeClr val="tx2">
                    <a:shade val="90000"/>
                  </a:schemeClr>
                </a:solidFill>
                <a:effectLst/>
                <a:latin typeface="+mn-lt"/>
                <a:cs typeface="+mn-cs"/>
              </a:defRPr>
            </a:lvl1pPr>
            <a:extLst/>
          </a:lstStyle>
          <a:p>
            <a:pPr>
              <a:defRPr/>
            </a:pPr>
            <a:fld id="{F4FD647C-C49C-4892-B9B9-C93FB2B80EFF}" type="slidenum">
              <a:rPr lang="he-IL"/>
              <a:pPr>
                <a:defRPr/>
              </a:pPr>
              <a:t>‹#›</a:t>
            </a:fld>
            <a:endParaRPr lang="he-IL"/>
          </a:p>
        </p:txBody>
      </p:sp>
      <p:sp>
        <p:nvSpPr>
          <p:cNvPr id="22" name="מציין מיקום של כותרת 21"/>
          <p:cNvSpPr>
            <a:spLocks noGrp="1"/>
          </p:cNvSpPr>
          <p:nvPr>
            <p:ph type="title"/>
          </p:nvPr>
        </p:nvSpPr>
        <p:spPr>
          <a:xfrm>
            <a:off x="457200" y="254000"/>
            <a:ext cx="8229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he-IL" smtClean="0"/>
              <a:t>לחץ כדי לערוך סגנון כותרת של תבנית בסיס</a:t>
            </a:r>
          </a:p>
        </p:txBody>
      </p:sp>
      <p:sp>
        <p:nvSpPr>
          <p:cNvPr id="1033" name="מציין מיקום טקסט 12"/>
          <p:cNvSpPr>
            <a:spLocks noGrp="1"/>
          </p:cNvSpPr>
          <p:nvPr>
            <p:ph type="body" idx="1"/>
          </p:nvPr>
        </p:nvSpPr>
        <p:spPr bwMode="auto">
          <a:xfrm>
            <a:off x="457200" y="16462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p>
        </p:txBody>
      </p:sp>
    </p:spTree>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1" r:id="rId7"/>
    <p:sldLayoutId id="2147483678" r:id="rId8"/>
    <p:sldLayoutId id="2147483679" r:id="rId9"/>
    <p:sldLayoutId id="2147483670" r:id="rId10"/>
    <p:sldLayoutId id="2147483669" r:id="rId11"/>
  </p:sldLayoutIdLst>
  <p:txStyles>
    <p:titleStyle>
      <a:lvl1pPr marL="53975" indent="-53975" algn="r" rtl="1" eaLnBrk="0" fontAlgn="base" hangingPunct="0">
        <a:spcBef>
          <a:spcPct val="0"/>
        </a:spcBef>
        <a:spcAft>
          <a:spcPct val="0"/>
        </a:spcAft>
        <a:defRPr sz="4600" kern="1200">
          <a:solidFill>
            <a:srgbClr val="F2DCAA"/>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1" eaLnBrk="0" fontAlgn="base" hangingPunct="0">
        <a:spcBef>
          <a:spcPct val="0"/>
        </a:spcBef>
        <a:spcAft>
          <a:spcPct val="0"/>
        </a:spcAft>
        <a:defRPr sz="4600">
          <a:solidFill>
            <a:srgbClr val="F2DCAA"/>
          </a:solidFill>
          <a:latin typeface="Rockwell"/>
          <a:cs typeface="David" pitchFamily="2" charset="-79"/>
        </a:defRPr>
      </a:lvl2pPr>
      <a:lvl3pPr marL="53975" indent="-53975" algn="r" rtl="1" eaLnBrk="0" fontAlgn="base" hangingPunct="0">
        <a:spcBef>
          <a:spcPct val="0"/>
        </a:spcBef>
        <a:spcAft>
          <a:spcPct val="0"/>
        </a:spcAft>
        <a:defRPr sz="4600">
          <a:solidFill>
            <a:srgbClr val="F2DCAA"/>
          </a:solidFill>
          <a:latin typeface="Rockwell"/>
          <a:cs typeface="David" pitchFamily="2" charset="-79"/>
        </a:defRPr>
      </a:lvl3pPr>
      <a:lvl4pPr marL="53975" indent="-53975" algn="r" rtl="1" eaLnBrk="0" fontAlgn="base" hangingPunct="0">
        <a:spcBef>
          <a:spcPct val="0"/>
        </a:spcBef>
        <a:spcAft>
          <a:spcPct val="0"/>
        </a:spcAft>
        <a:defRPr sz="4600">
          <a:solidFill>
            <a:srgbClr val="F2DCAA"/>
          </a:solidFill>
          <a:latin typeface="Rockwell"/>
          <a:cs typeface="David" pitchFamily="2" charset="-79"/>
        </a:defRPr>
      </a:lvl4pPr>
      <a:lvl5pPr marL="53975" indent="-53975" algn="r" rtl="1" eaLnBrk="0" fontAlgn="base" hangingPunct="0">
        <a:spcBef>
          <a:spcPct val="0"/>
        </a:spcBef>
        <a:spcAft>
          <a:spcPct val="0"/>
        </a:spcAft>
        <a:defRPr sz="4600">
          <a:solidFill>
            <a:srgbClr val="F2DCAA"/>
          </a:solidFill>
          <a:latin typeface="Rockwell"/>
          <a:cs typeface="David" pitchFamily="2" charset="-79"/>
        </a:defRPr>
      </a:lvl5pPr>
      <a:lvl6pPr marL="511175" indent="-53975" algn="r" rtl="1" fontAlgn="base">
        <a:spcBef>
          <a:spcPct val="0"/>
        </a:spcBef>
        <a:spcAft>
          <a:spcPct val="0"/>
        </a:spcAft>
        <a:defRPr sz="4600">
          <a:solidFill>
            <a:srgbClr val="F2DCAA"/>
          </a:solidFill>
          <a:latin typeface="Rockwell"/>
          <a:cs typeface="David" pitchFamily="2" charset="-79"/>
        </a:defRPr>
      </a:lvl6pPr>
      <a:lvl7pPr marL="968375" indent="-53975" algn="r" rtl="1" fontAlgn="base">
        <a:spcBef>
          <a:spcPct val="0"/>
        </a:spcBef>
        <a:spcAft>
          <a:spcPct val="0"/>
        </a:spcAft>
        <a:defRPr sz="4600">
          <a:solidFill>
            <a:srgbClr val="F2DCAA"/>
          </a:solidFill>
          <a:latin typeface="Rockwell"/>
          <a:cs typeface="David" pitchFamily="2" charset="-79"/>
        </a:defRPr>
      </a:lvl7pPr>
      <a:lvl8pPr marL="1425575" indent="-53975" algn="r" rtl="1" fontAlgn="base">
        <a:spcBef>
          <a:spcPct val="0"/>
        </a:spcBef>
        <a:spcAft>
          <a:spcPct val="0"/>
        </a:spcAft>
        <a:defRPr sz="4600">
          <a:solidFill>
            <a:srgbClr val="F2DCAA"/>
          </a:solidFill>
          <a:latin typeface="Rockwell"/>
          <a:cs typeface="David" pitchFamily="2" charset="-79"/>
        </a:defRPr>
      </a:lvl8pPr>
      <a:lvl9pPr marL="1882775" indent="-53975" algn="r" rtl="1" fontAlgn="base">
        <a:spcBef>
          <a:spcPct val="0"/>
        </a:spcBef>
        <a:spcAft>
          <a:spcPct val="0"/>
        </a:spcAft>
        <a:defRPr sz="4600">
          <a:solidFill>
            <a:srgbClr val="F2DCAA"/>
          </a:solidFill>
          <a:latin typeface="Rockwell"/>
          <a:cs typeface="David" pitchFamily="2" charset="-79"/>
        </a:defRPr>
      </a:lvl9pPr>
      <a:extLst/>
    </p:titleStyle>
    <p:bodyStyle>
      <a:lvl1pPr marL="292100" indent="-292100" algn="r" rtl="1" eaLnBrk="0" fontAlgn="base" hangingPunct="0">
        <a:spcBef>
          <a:spcPct val="0"/>
        </a:spcBef>
        <a:spcAft>
          <a:spcPct val="0"/>
        </a:spcAft>
        <a:buClr>
          <a:schemeClr val="accent1"/>
        </a:buClr>
        <a:buSzPct val="70000"/>
        <a:buFont typeface="Wingdings 2" pitchFamily="18" charset="2"/>
        <a:buChar char=""/>
        <a:defRPr sz="3200" kern="1200">
          <a:solidFill>
            <a:schemeClr val="tx1"/>
          </a:solidFill>
          <a:latin typeface="+mn-lt"/>
          <a:ea typeface="+mn-ea"/>
          <a:cs typeface="+mn-cs"/>
        </a:defRPr>
      </a:lvl1pPr>
      <a:lvl2pPr marL="639763" indent="-228600" algn="r" rtl="1" eaLnBrk="0" fontAlgn="base" hangingPunct="0">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r" rtl="1" eaLnBrk="0" fontAlgn="base" hangingPunct="0">
        <a:spcBef>
          <a:spcPts val="400"/>
        </a:spcBef>
        <a:spcAft>
          <a:spcPct val="0"/>
        </a:spcAft>
        <a:buClr>
          <a:srgbClr val="C32D2E"/>
        </a:buClr>
        <a:buSzPct val="100000"/>
        <a:buFont typeface="Wingdings 2" pitchFamily="18" charset="2"/>
        <a:buChar char=""/>
        <a:defRPr sz="2300" kern="1200">
          <a:solidFill>
            <a:schemeClr val="tx1"/>
          </a:solidFill>
          <a:latin typeface="+mn-lt"/>
          <a:ea typeface="+mn-ea"/>
          <a:cs typeface="+mn-cs"/>
        </a:defRPr>
      </a:lvl3pPr>
      <a:lvl4pPr marL="1004888" indent="-182563" algn="r" rtl="1" eaLnBrk="0" fontAlgn="base" hangingPunct="0">
        <a:spcBef>
          <a:spcPts val="400"/>
        </a:spcBef>
        <a:spcAft>
          <a:spcPct val="0"/>
        </a:spcAft>
        <a:buClr>
          <a:srgbClr val="C32D2E"/>
        </a:buClr>
        <a:buSzPct val="100000"/>
        <a:buFont typeface="Wingdings 2" pitchFamily="18" charset="2"/>
        <a:buChar char=""/>
        <a:defRPr sz="2000" kern="1200">
          <a:solidFill>
            <a:schemeClr val="tx1"/>
          </a:solidFill>
          <a:latin typeface="+mn-lt"/>
          <a:ea typeface="+mn-ea"/>
          <a:cs typeface="+mn-cs"/>
        </a:defRPr>
      </a:lvl4pPr>
      <a:lvl5pPr marL="1187450" indent="-182563" algn="r" rtl="1" eaLnBrk="0" fontAlgn="base" hangingPunct="0">
        <a:spcBef>
          <a:spcPts val="400"/>
        </a:spcBef>
        <a:spcAft>
          <a:spcPct val="0"/>
        </a:spcAft>
        <a:buClr>
          <a:srgbClr val="C32D2E"/>
        </a:buClr>
        <a:buSzPct val="100000"/>
        <a:buFont typeface="Wingdings 2" pitchFamily="18" charset="2"/>
        <a:buChar char=""/>
        <a:defRPr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scene3d>
              <a:camera prst="orthographicFront"/>
              <a:lightRig rig="soft" dir="t">
                <a:rot lat="0" lon="0" rev="2400000"/>
              </a:lightRig>
            </a:scene3d>
            <a:sp3d>
              <a:bevelT w="19050" h="12700"/>
            </a:sp3d>
          </a:bodyPr>
          <a:lstStyle/>
          <a:p>
            <a:pPr indent="0" eaLnBrk="1" fontAlgn="auto" hangingPunct="1">
              <a:spcAft>
                <a:spcPts val="0"/>
              </a:spcAft>
              <a:defRPr/>
            </a:pPr>
            <a:r>
              <a:rPr lang="he-IL" b="1" u="sng" dirty="0" smtClean="0">
                <a:solidFill>
                  <a:schemeClr val="tx2">
                    <a:tint val="100000"/>
                    <a:shade val="90000"/>
                    <a:satMod val="250000"/>
                    <a:alpha val="100000"/>
                  </a:schemeClr>
                </a:solidFill>
              </a:rPr>
              <a:t>הכנה למבחן סוף שנה בדיני חוזים</a:t>
            </a:r>
            <a:endParaRPr lang="he-IL" dirty="0">
              <a:solidFill>
                <a:schemeClr val="tx2">
                  <a:tint val="100000"/>
                  <a:shade val="90000"/>
                  <a:satMod val="250000"/>
                  <a:alpha val="100000"/>
                </a:schemeClr>
              </a:solidFill>
            </a:endParaRPr>
          </a:p>
        </p:txBody>
      </p:sp>
      <p:sp>
        <p:nvSpPr>
          <p:cNvPr id="13314" name="כותרת משנה 2"/>
          <p:cNvSpPr>
            <a:spLocks noGrp="1"/>
          </p:cNvSpPr>
          <p:nvPr>
            <p:ph type="subTitle" idx="1"/>
          </p:nvPr>
        </p:nvSpPr>
        <p:spPr>
          <a:xfrm>
            <a:off x="2133600" y="2819400"/>
            <a:ext cx="6559550" cy="1752600"/>
          </a:xfrm>
        </p:spPr>
        <p:txBody>
          <a:bodyPr/>
          <a:lstStyle/>
          <a:p>
            <a:pPr eaLnBrk="1" hangingPunct="1">
              <a:spcBef>
                <a:spcPct val="0"/>
              </a:spcBef>
            </a:pPr>
            <a:r>
              <a:rPr lang="he-IL" smtClean="0"/>
              <a:t>מגיש: עו"ד ארנון כץ</a:t>
            </a:r>
            <a:endParaRPr lang="en-US" smtClean="0">
              <a:cs typeface="David" pitchFamily="2" charset="-79"/>
            </a:endParaRPr>
          </a:p>
          <a:p>
            <a:pPr eaLnBrk="1" hangingPunct="1">
              <a:spcBef>
                <a:spcPct val="0"/>
              </a:spcBef>
            </a:pPr>
            <a:endParaRPr lang="he-IL"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53536"/>
            <a:ext cx="8229600" cy="1143000"/>
          </a:xfrm>
        </p:spPr>
        <p:txBody>
          <a:bodyPr>
            <a:scene3d>
              <a:camera prst="orthographicFront"/>
              <a:lightRig rig="soft" dir="t">
                <a:rot lat="0" lon="0" rev="2400000"/>
              </a:lightRig>
            </a:scene3d>
            <a:sp3d>
              <a:bevelT w="19050" h="12700"/>
            </a:sp3d>
          </a:bodyPr>
          <a:lstStyle/>
          <a:p>
            <a:pPr marL="54864" indent="0" eaLnBrk="1" fontAlgn="auto" hangingPunct="1">
              <a:spcAft>
                <a:spcPts val="0"/>
              </a:spcAft>
              <a:defRPr/>
            </a:pPr>
            <a:r>
              <a:rPr lang="he-IL" dirty="0" smtClean="0">
                <a:solidFill>
                  <a:schemeClr val="tx2">
                    <a:tint val="100000"/>
                    <a:shade val="90000"/>
                    <a:satMod val="250000"/>
                    <a:alpha val="100000"/>
                  </a:schemeClr>
                </a:solidFill>
              </a:rPr>
              <a:t>עבודות סמסטר ב'</a:t>
            </a:r>
            <a:endParaRPr lang="he-IL" dirty="0">
              <a:solidFill>
                <a:schemeClr val="tx2">
                  <a:tint val="100000"/>
                  <a:shade val="90000"/>
                  <a:satMod val="250000"/>
                  <a:alpha val="100000"/>
                </a:schemeClr>
              </a:solidFill>
            </a:endParaRPr>
          </a:p>
        </p:txBody>
      </p:sp>
      <p:sp>
        <p:nvSpPr>
          <p:cNvPr id="14338" name="מציין מיקום תוכן 2"/>
          <p:cNvSpPr>
            <a:spLocks noGrp="1"/>
          </p:cNvSpPr>
          <p:nvPr>
            <p:ph idx="1"/>
          </p:nvPr>
        </p:nvSpPr>
        <p:spPr/>
        <p:txBody>
          <a:bodyPr/>
          <a:lstStyle/>
          <a:p>
            <a:pPr eaLnBrk="1" hangingPunct="1"/>
            <a:r>
              <a:rPr lang="he-IL" smtClean="0"/>
              <a:t>ממוצע</a:t>
            </a:r>
          </a:p>
          <a:p>
            <a:pPr eaLnBrk="1" hangingPunct="1"/>
            <a:r>
              <a:rPr lang="he-IL" smtClean="0"/>
              <a:t>5% מהציון</a:t>
            </a:r>
          </a:p>
          <a:p>
            <a:pPr eaLnBrk="1" hangingPunct="1"/>
            <a:endParaRPr lang="he-IL"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53536"/>
            <a:ext cx="8229600" cy="1143000"/>
          </a:xfrm>
        </p:spPr>
        <p:txBody>
          <a:bodyPr>
            <a:scene3d>
              <a:camera prst="orthographicFront"/>
              <a:lightRig rig="soft" dir="t">
                <a:rot lat="0" lon="0" rev="2400000"/>
              </a:lightRig>
            </a:scene3d>
            <a:sp3d>
              <a:bevelT w="19050" h="12700"/>
            </a:sp3d>
          </a:bodyPr>
          <a:lstStyle/>
          <a:p>
            <a:pPr marL="54864" indent="0" eaLnBrk="1" fontAlgn="auto" hangingPunct="1">
              <a:spcAft>
                <a:spcPts val="0"/>
              </a:spcAft>
              <a:defRPr/>
            </a:pPr>
            <a:r>
              <a:rPr lang="he-IL" b="1" u="sng" dirty="0" smtClean="0">
                <a:solidFill>
                  <a:schemeClr val="tx2">
                    <a:tint val="100000"/>
                    <a:shade val="90000"/>
                    <a:satMod val="250000"/>
                    <a:alpha val="100000"/>
                  </a:schemeClr>
                </a:solidFill>
              </a:rPr>
              <a:t>דגשים למבחן</a:t>
            </a:r>
            <a:endParaRPr lang="he-IL" dirty="0">
              <a:solidFill>
                <a:schemeClr val="tx2">
                  <a:tint val="100000"/>
                  <a:shade val="90000"/>
                  <a:satMod val="250000"/>
                  <a:alpha val="100000"/>
                </a:schemeClr>
              </a:solidFill>
            </a:endParaRPr>
          </a:p>
        </p:txBody>
      </p:sp>
      <p:sp>
        <p:nvSpPr>
          <p:cNvPr id="15362" name="מציין מיקום תוכן 2"/>
          <p:cNvSpPr>
            <a:spLocks noGrp="1"/>
          </p:cNvSpPr>
          <p:nvPr>
            <p:ph idx="1"/>
          </p:nvPr>
        </p:nvSpPr>
        <p:spPr/>
        <p:txBody>
          <a:bodyPr/>
          <a:lstStyle/>
          <a:p>
            <a:pPr eaLnBrk="1" hangingPunct="1"/>
            <a:r>
              <a:rPr lang="he-IL" dirty="0" smtClean="0"/>
              <a:t>בחינה במשך </a:t>
            </a:r>
            <a:r>
              <a:rPr lang="he-IL" smtClean="0"/>
              <a:t>שעתיים וחצי</a:t>
            </a:r>
            <a:endParaRPr lang="he-IL" smtClean="0"/>
          </a:p>
          <a:p>
            <a:pPr eaLnBrk="1" hangingPunct="1"/>
            <a:r>
              <a:rPr lang="he-IL" dirty="0" smtClean="0"/>
              <a:t>חומר סגור</a:t>
            </a:r>
          </a:p>
          <a:p>
            <a:pPr eaLnBrk="1" hangingPunct="1"/>
            <a:r>
              <a:rPr lang="he-IL" dirty="0" smtClean="0"/>
              <a:t>סילבוס וחקיקה יחולקו בבחינה</a:t>
            </a:r>
          </a:p>
          <a:p>
            <a:pPr eaLnBrk="1" hangingPunct="1"/>
            <a:r>
              <a:rPr lang="he-IL" dirty="0" smtClean="0"/>
              <a:t>חומר למבחן...</a:t>
            </a:r>
          </a:p>
          <a:p>
            <a:pPr eaLnBrk="1" hangingPunct="1"/>
            <a:endParaRPr lang="he-IL" dirty="0" smtClean="0"/>
          </a:p>
          <a:p>
            <a:pPr eaLnBrk="1" hangingPunct="1"/>
            <a:r>
              <a:rPr lang="he-IL" dirty="0" smtClean="0"/>
              <a:t>70% מהציון הסופי</a:t>
            </a:r>
          </a:p>
          <a:p>
            <a:pPr eaLnBrk="1" hangingPunct="1"/>
            <a:r>
              <a:rPr lang="he-IL" dirty="0" smtClean="0"/>
              <a:t>דילמת מועד ב'</a:t>
            </a:r>
          </a:p>
          <a:p>
            <a:pPr eaLnBrk="1" hangingPunct="1"/>
            <a:endParaRPr lang="he-IL"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53536"/>
            <a:ext cx="8229600" cy="1143000"/>
          </a:xfrm>
        </p:spPr>
        <p:txBody>
          <a:bodyPr>
            <a:scene3d>
              <a:camera prst="orthographicFront"/>
              <a:lightRig rig="soft" dir="t">
                <a:rot lat="0" lon="0" rev="2400000"/>
              </a:lightRig>
            </a:scene3d>
            <a:sp3d>
              <a:bevelT w="19050" h="12700"/>
            </a:sp3d>
          </a:bodyPr>
          <a:lstStyle/>
          <a:p>
            <a:pPr marL="54864" indent="0" eaLnBrk="1" fontAlgn="auto" hangingPunct="1">
              <a:spcAft>
                <a:spcPts val="0"/>
              </a:spcAft>
              <a:defRPr/>
            </a:pPr>
            <a:r>
              <a:rPr lang="he-IL" b="1" u="sng" dirty="0" smtClean="0">
                <a:solidFill>
                  <a:schemeClr val="tx2">
                    <a:tint val="100000"/>
                    <a:shade val="90000"/>
                    <a:satMod val="250000"/>
                    <a:alpha val="100000"/>
                  </a:schemeClr>
                </a:solidFill>
              </a:rPr>
              <a:t>לימוד בימים שלפני הבחינה</a:t>
            </a:r>
            <a:endParaRPr lang="he-IL" b="1" u="sng" dirty="0">
              <a:solidFill>
                <a:schemeClr val="tx2">
                  <a:tint val="100000"/>
                  <a:shade val="90000"/>
                  <a:satMod val="250000"/>
                  <a:alpha val="100000"/>
                </a:schemeClr>
              </a:solidFill>
            </a:endParaRPr>
          </a:p>
        </p:txBody>
      </p:sp>
      <p:sp>
        <p:nvSpPr>
          <p:cNvPr id="16386" name="מציין מיקום תוכן 2"/>
          <p:cNvSpPr>
            <a:spLocks noGrp="1"/>
          </p:cNvSpPr>
          <p:nvPr>
            <p:ph idx="1"/>
          </p:nvPr>
        </p:nvSpPr>
        <p:spPr/>
        <p:txBody>
          <a:bodyPr/>
          <a:lstStyle/>
          <a:p>
            <a:pPr eaLnBrk="1" hangingPunct="1"/>
            <a:r>
              <a:rPr lang="he-IL" smtClean="0"/>
              <a:t>חזרות גנרליות</a:t>
            </a:r>
          </a:p>
          <a:p>
            <a:pPr eaLnBrk="1" hangingPunct="1"/>
            <a:r>
              <a:rPr lang="he-IL" smtClean="0"/>
              <a:t>חזרות על נושאים ספציפיים שלא מספיק ברורים</a:t>
            </a:r>
          </a:p>
          <a:p>
            <a:pPr eaLnBrk="1" hangingPunct="1"/>
            <a:r>
              <a:rPr lang="he-IL" smtClean="0"/>
              <a:t>מעבר על מבחנים לדוגמא</a:t>
            </a:r>
          </a:p>
          <a:p>
            <a:pPr eaLnBrk="1" hangingPunct="1"/>
            <a:r>
              <a:rPr lang="he-IL" smtClean="0"/>
              <a:t>מעבר על מבחן האמצע ושתי העבודות</a:t>
            </a:r>
          </a:p>
          <a:p>
            <a:pPr eaLnBrk="1" hangingPunct="1"/>
            <a:r>
              <a:rPr lang="he-IL" b="1" u="sng" smtClean="0"/>
              <a:t>מבנה המבחן...</a:t>
            </a:r>
          </a:p>
          <a:p>
            <a:pPr eaLnBrk="1" hangingPunct="1"/>
            <a:r>
              <a:rPr lang="he-IL" smtClean="0"/>
              <a:t>לשנן את הסוגיות המשפטיות ואת הדברים החשובים העולים מהפסיקה והספרות הרלבנטיים</a:t>
            </a:r>
          </a:p>
          <a:p>
            <a:pPr eaLnBrk="1" hangingPunct="1"/>
            <a:r>
              <a:rPr lang="he-IL" smtClean="0"/>
              <a:t>בשל מורכבות המבחן, לא כדאי להמר על פרק שלא יהיה.</a:t>
            </a:r>
            <a:endParaRPr lang="he-IL" b="1" u="sng" smtClean="0"/>
          </a:p>
          <a:p>
            <a:pPr eaLnBrk="1" hangingPunct="1"/>
            <a:endParaRPr lang="he-IL"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53536"/>
            <a:ext cx="8229600" cy="1143000"/>
          </a:xfrm>
        </p:spPr>
        <p:txBody>
          <a:bodyPr>
            <a:scene3d>
              <a:camera prst="orthographicFront"/>
              <a:lightRig rig="soft" dir="t">
                <a:rot lat="0" lon="0" rev="2400000"/>
              </a:lightRig>
            </a:scene3d>
            <a:sp3d>
              <a:bevelT w="19050" h="12700"/>
            </a:sp3d>
          </a:bodyPr>
          <a:lstStyle/>
          <a:p>
            <a:pPr marL="54864" indent="0" eaLnBrk="1" fontAlgn="auto" hangingPunct="1">
              <a:spcAft>
                <a:spcPts val="0"/>
              </a:spcAft>
              <a:defRPr/>
            </a:pPr>
            <a:r>
              <a:rPr lang="he-IL" b="1" u="sng" dirty="0" smtClean="0">
                <a:solidFill>
                  <a:schemeClr val="tx2">
                    <a:tint val="100000"/>
                    <a:shade val="90000"/>
                    <a:satMod val="250000"/>
                    <a:alpha val="100000"/>
                  </a:schemeClr>
                </a:solidFill>
              </a:rPr>
              <a:t>פתירת </a:t>
            </a:r>
            <a:r>
              <a:rPr lang="he-IL" b="1" u="sng" dirty="0" err="1" smtClean="0">
                <a:solidFill>
                  <a:schemeClr val="tx2">
                    <a:tint val="100000"/>
                    <a:shade val="90000"/>
                    <a:satMod val="250000"/>
                    <a:alpha val="100000"/>
                  </a:schemeClr>
                </a:solidFill>
              </a:rPr>
              <a:t>אירועון</a:t>
            </a:r>
            <a:r>
              <a:rPr lang="he-IL" b="1" u="sng" dirty="0" smtClean="0">
                <a:solidFill>
                  <a:schemeClr val="tx2">
                    <a:tint val="100000"/>
                    <a:shade val="90000"/>
                    <a:satMod val="250000"/>
                    <a:alpha val="100000"/>
                  </a:schemeClr>
                </a:solidFill>
              </a:rPr>
              <a:t> בבחינה</a:t>
            </a:r>
            <a:endParaRPr lang="he-IL" dirty="0">
              <a:solidFill>
                <a:schemeClr val="tx2">
                  <a:tint val="100000"/>
                  <a:shade val="90000"/>
                  <a:satMod val="250000"/>
                  <a:alpha val="100000"/>
                </a:schemeClr>
              </a:solidFill>
            </a:endParaRPr>
          </a:p>
        </p:txBody>
      </p:sp>
      <p:sp>
        <p:nvSpPr>
          <p:cNvPr id="17410" name="מציין מיקום תוכן 2"/>
          <p:cNvSpPr>
            <a:spLocks noGrp="1"/>
          </p:cNvSpPr>
          <p:nvPr>
            <p:ph idx="1"/>
          </p:nvPr>
        </p:nvSpPr>
        <p:spPr/>
        <p:txBody>
          <a:bodyPr/>
          <a:lstStyle/>
          <a:p>
            <a:pPr eaLnBrk="1" hangingPunct="1"/>
            <a:r>
              <a:rPr lang="he-IL" smtClean="0"/>
              <a:t>לפתור לפי הסדר בסילבוס</a:t>
            </a:r>
          </a:p>
          <a:p>
            <a:pPr eaLnBrk="1" hangingPunct="1"/>
            <a:r>
              <a:rPr lang="he-IL" smtClean="0"/>
              <a:t>אבחנה בין הסוגיות העיקריות לשוליות תוך איתור הבעיה המשפטית (בהתאם לעובדות).</a:t>
            </a:r>
          </a:p>
          <a:p>
            <a:pPr eaLnBrk="1" hangingPunct="1"/>
            <a:r>
              <a:rPr lang="he-IL" smtClean="0"/>
              <a:t>10-15 דקות של קריאת הטופס, תוך רישום בצד של כל הסוגיות (כולל פסקי דין) שעולות ממנו לדעתכם ואז להחליט איך להקצות את הזמן.</a:t>
            </a:r>
          </a:p>
          <a:p>
            <a:pPr eaLnBrk="1" hangingPunct="1"/>
            <a:endParaRPr lang="en-US" smtClean="0">
              <a:cs typeface="David" pitchFamily="2" charset="-79"/>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53536"/>
            <a:ext cx="8229600" cy="1143000"/>
          </a:xfrm>
        </p:spPr>
        <p:txBody>
          <a:bodyPr>
            <a:scene3d>
              <a:camera prst="orthographicFront"/>
              <a:lightRig rig="soft" dir="t">
                <a:rot lat="0" lon="0" rev="2400000"/>
              </a:lightRig>
            </a:scene3d>
            <a:sp3d>
              <a:bevelT w="19050" h="12700"/>
            </a:sp3d>
          </a:bodyPr>
          <a:lstStyle/>
          <a:p>
            <a:pPr marL="54864" indent="0" eaLnBrk="1" fontAlgn="auto" hangingPunct="1">
              <a:spcAft>
                <a:spcPts val="0"/>
              </a:spcAft>
              <a:defRPr/>
            </a:pPr>
            <a:r>
              <a:rPr lang="he-IL" b="1" u="sng" dirty="0" smtClean="0">
                <a:solidFill>
                  <a:schemeClr val="tx2">
                    <a:tint val="100000"/>
                    <a:shade val="90000"/>
                    <a:satMod val="250000"/>
                    <a:alpha val="100000"/>
                  </a:schemeClr>
                </a:solidFill>
              </a:rPr>
              <a:t>פתירת </a:t>
            </a:r>
            <a:r>
              <a:rPr lang="he-IL" b="1" u="sng" dirty="0" err="1" smtClean="0">
                <a:solidFill>
                  <a:schemeClr val="tx2">
                    <a:tint val="100000"/>
                    <a:shade val="90000"/>
                    <a:satMod val="250000"/>
                    <a:alpha val="100000"/>
                  </a:schemeClr>
                </a:solidFill>
              </a:rPr>
              <a:t>אירועון</a:t>
            </a:r>
            <a:r>
              <a:rPr lang="he-IL" b="1" u="sng" dirty="0" smtClean="0">
                <a:solidFill>
                  <a:schemeClr val="tx2">
                    <a:tint val="100000"/>
                    <a:shade val="90000"/>
                    <a:satMod val="250000"/>
                    <a:alpha val="100000"/>
                  </a:schemeClr>
                </a:solidFill>
              </a:rPr>
              <a:t> בבחינה</a:t>
            </a:r>
            <a:endParaRPr lang="he-IL" b="1" u="sng" dirty="0">
              <a:solidFill>
                <a:schemeClr val="tx2">
                  <a:tint val="100000"/>
                  <a:shade val="90000"/>
                  <a:satMod val="250000"/>
                  <a:alpha val="100000"/>
                </a:schemeClr>
              </a:solidFill>
            </a:endParaRPr>
          </a:p>
        </p:txBody>
      </p:sp>
      <p:sp>
        <p:nvSpPr>
          <p:cNvPr id="18434" name="מציין מיקום תוכן 2"/>
          <p:cNvSpPr>
            <a:spLocks noGrp="1"/>
          </p:cNvSpPr>
          <p:nvPr>
            <p:ph idx="1"/>
          </p:nvPr>
        </p:nvSpPr>
        <p:spPr/>
        <p:txBody>
          <a:bodyPr/>
          <a:lstStyle/>
          <a:p>
            <a:pPr eaLnBrk="1" hangingPunct="1">
              <a:lnSpc>
                <a:spcPct val="80000"/>
              </a:lnSpc>
            </a:pPr>
            <a:r>
              <a:rPr lang="he-IL" b="1" u="sng" smtClean="0"/>
              <a:t>לא רצוי להשקיע יותר מדי בסוגיה אחת או בסוגיות שוליות על מנת להספיק לדון בכולן.</a:t>
            </a:r>
          </a:p>
          <a:p>
            <a:pPr eaLnBrk="1" hangingPunct="1">
              <a:lnSpc>
                <a:spcPct val="80000"/>
              </a:lnSpc>
            </a:pPr>
            <a:endParaRPr lang="he-IL" b="1" u="sng" smtClean="0"/>
          </a:p>
          <a:p>
            <a:pPr eaLnBrk="1" hangingPunct="1">
              <a:lnSpc>
                <a:spcPct val="80000"/>
              </a:lnSpc>
            </a:pPr>
            <a:r>
              <a:rPr lang="he-IL" b="1" u="sng" smtClean="0"/>
              <a:t>יש לדון בכל שאלה שמתעוררת מהאירועון ולא להשאיר שאלות ללא דיון</a:t>
            </a:r>
            <a:r>
              <a:rPr lang="he-IL" smtClean="0"/>
              <a:t> </a:t>
            </a:r>
          </a:p>
          <a:p>
            <a:pPr eaLnBrk="1" hangingPunct="1">
              <a:lnSpc>
                <a:spcPct val="80000"/>
              </a:lnSpc>
            </a:pPr>
            <a:endParaRPr lang="he-IL" smtClean="0"/>
          </a:p>
          <a:p>
            <a:pPr eaLnBrk="1" hangingPunct="1">
              <a:lnSpc>
                <a:spcPct val="80000"/>
              </a:lnSpc>
            </a:pPr>
            <a:r>
              <a:rPr lang="he-IL" smtClean="0"/>
              <a:t>אם אין זמן, לפחות ציינו את הסוגיה, סעיף החוק הרלבנטי ואת ההלכה הבסיסית.</a:t>
            </a:r>
          </a:p>
          <a:p>
            <a:pPr eaLnBrk="1" hangingPunct="1">
              <a:lnSpc>
                <a:spcPct val="80000"/>
              </a:lnSpc>
            </a:pPr>
            <a:r>
              <a:rPr lang="he-IL" smtClean="0"/>
              <a:t>דגש על החלק היישומי</a:t>
            </a:r>
          </a:p>
          <a:p>
            <a:pPr eaLnBrk="1" hangingPunct="1">
              <a:lnSpc>
                <a:spcPct val="80000"/>
              </a:lnSpc>
            </a:pPr>
            <a:r>
              <a:rPr lang="he-IL" smtClean="0"/>
              <a:t>הצגת כל הטענות האפשריות (אלא אם נאמר אחרת)</a:t>
            </a:r>
          </a:p>
          <a:p>
            <a:pPr eaLnBrk="1" hangingPunct="1">
              <a:lnSpc>
                <a:spcPct val="80000"/>
              </a:lnSpc>
            </a:pPr>
            <a:r>
              <a:rPr lang="he-IL" smtClean="0"/>
              <a:t>לשים לב לעובדות הקייס ולא לשכוח פרטים וסוגיות</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idx="4294967295"/>
          </p:nvPr>
        </p:nvSpPr>
        <p:spPr bwMode="auto">
          <a:noFill/>
        </p:spPr>
        <p:txBody>
          <a:bodyPr/>
          <a:lstStyle/>
          <a:p>
            <a:pPr eaLnBrk="1" hangingPunct="1"/>
            <a:r>
              <a:rPr lang="he-IL" b="1" u="sng" smtClean="0">
                <a:effectLst/>
              </a:rPr>
              <a:t>מבחן לדוגמא</a:t>
            </a:r>
            <a:endParaRPr lang="en-US" b="1" u="sng" smtClean="0">
              <a:effectLst/>
              <a:cs typeface="David" pitchFamily="2" charset="-79"/>
            </a:endParaRPr>
          </a:p>
        </p:txBody>
      </p:sp>
      <p:sp>
        <p:nvSpPr>
          <p:cNvPr id="19458" name="Rectangle 3"/>
          <p:cNvSpPr>
            <a:spLocks noGrp="1"/>
          </p:cNvSpPr>
          <p:nvPr>
            <p:ph type="body" idx="4294967295"/>
          </p:nvPr>
        </p:nvSpPr>
        <p:spPr/>
        <p:txBody>
          <a:bodyPr/>
          <a:lstStyle/>
          <a:p>
            <a:pPr eaLnBrk="1" hangingPunct="1"/>
            <a:r>
              <a:rPr lang="he-IL" smtClean="0"/>
              <a:t>ירחמיאל הוא קשיש בן 90. בשנה האחרונה חלה הרעה משמעותית במצבו. הוא סבל ממחלות שונות ולעיתים אף סבל מבלבול ואובדן התמצאות. בנו של ירחמיאל, המתגורר בחו"ל, שכר את שירותיו של אלברטו, על מנת שזה יגור עם ירחמיאל ויטפל בכל צרכיו.</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bwMode="auto">
          <a:noFill/>
        </p:spPr>
        <p:txBody>
          <a:bodyPr/>
          <a:lstStyle/>
          <a:p>
            <a:pPr eaLnBrk="1" hangingPunct="1"/>
            <a:r>
              <a:rPr lang="he-IL" b="1" u="sng" smtClean="0">
                <a:effectLst/>
              </a:rPr>
              <a:t>מבחן לדוגמא</a:t>
            </a:r>
            <a:endParaRPr lang="en-US" b="1" u="sng" smtClean="0">
              <a:effectLst/>
              <a:cs typeface="David" pitchFamily="2" charset="-79"/>
            </a:endParaRPr>
          </a:p>
        </p:txBody>
      </p:sp>
      <p:sp>
        <p:nvSpPr>
          <p:cNvPr id="20482" name="Rectangle 3"/>
          <p:cNvSpPr>
            <a:spLocks noGrp="1"/>
          </p:cNvSpPr>
          <p:nvPr>
            <p:ph type="body" idx="4294967295"/>
          </p:nvPr>
        </p:nvSpPr>
        <p:spPr/>
        <p:txBody>
          <a:bodyPr/>
          <a:lstStyle/>
          <a:p>
            <a:pPr eaLnBrk="1" hangingPunct="1">
              <a:lnSpc>
                <a:spcPct val="90000"/>
              </a:lnSpc>
            </a:pPr>
            <a:r>
              <a:rPr lang="he-IL" smtClean="0"/>
              <a:t>בין ירחמיאל ואלברטו נוצרו יחסים קרובים. ירחמיאל סמך על אלברטו והיה תלוי בו כמעט לחלוטין. באחד הימים סיפר ירחמיאל לאלברטו כי בבעלותו חלקת מקרקעין ליד עפולה, המיועדת לשימוש חקלאי. הוא אמר לאלברטו כי ברצונו למכור את החלקה, על מנת שיוכל להנות מהכסף עוד בחייו. ירחמיאל אמר: "אני לא רוצה להשאיר את החלקה לבני בירושה לאחר מותי. יש לו רכוש רב משל עצמו ואין צורך לדאוג לו. אני מעדיף להנות מהכסף כל עוד אני יכול".</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idx="4294967295"/>
          </p:nvPr>
        </p:nvSpPr>
        <p:spPr bwMode="auto">
          <a:noFill/>
        </p:spPr>
        <p:txBody>
          <a:bodyPr/>
          <a:lstStyle/>
          <a:p>
            <a:pPr eaLnBrk="1" hangingPunct="1"/>
            <a:r>
              <a:rPr lang="he-IL" b="1" u="sng" smtClean="0">
                <a:effectLst/>
              </a:rPr>
              <a:t>מבחן לדוגמא</a:t>
            </a:r>
            <a:endParaRPr lang="en-US" b="1" u="sng" smtClean="0">
              <a:effectLst/>
              <a:cs typeface="David" pitchFamily="2" charset="-79"/>
            </a:endParaRPr>
          </a:p>
        </p:txBody>
      </p:sp>
      <p:sp>
        <p:nvSpPr>
          <p:cNvPr id="21506" name="Rectangle 3"/>
          <p:cNvSpPr>
            <a:spLocks noGrp="1"/>
          </p:cNvSpPr>
          <p:nvPr>
            <p:ph type="body" idx="4294967295"/>
          </p:nvPr>
        </p:nvSpPr>
        <p:spPr/>
        <p:txBody>
          <a:bodyPr/>
          <a:lstStyle/>
          <a:p>
            <a:pPr eaLnBrk="1" hangingPunct="1"/>
            <a:r>
              <a:rPr lang="he-IL" smtClean="0"/>
              <a:t>אלברטו הבטיח לירחמיאל שיעזור לו במכירת החלקה. לאחר בירורים שערך, התברר לאלברטו כי כבר שנתיים קודם לכן שונה יעוד החלקה והיא מיועדת כעת לבניה למגורים. </a:t>
            </a:r>
          </a:p>
          <a:p>
            <a:pPr eaLnBrk="1" hangingPunct="1"/>
            <a:r>
              <a:rPr lang="he-IL" smtClean="0"/>
              <a:t>כתוצאה משינוי הייעוד עלה מאד שווי החלקה (שווי החלקה לפי יעוד חקלאי הוא 500,000 ש"ח בעוד ששווי החלקה לאחר שינוי הייעוד הוא כ- 4,000,000 ש"ח).</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bwMode="auto">
          <a:noFill/>
        </p:spPr>
        <p:txBody>
          <a:bodyPr/>
          <a:lstStyle/>
          <a:p>
            <a:pPr eaLnBrk="1" hangingPunct="1"/>
            <a:r>
              <a:rPr lang="he-IL" b="1" u="sng" smtClean="0">
                <a:effectLst/>
              </a:rPr>
              <a:t>מבחן לדוגמא</a:t>
            </a:r>
            <a:endParaRPr lang="en-US" b="1" u="sng" smtClean="0">
              <a:effectLst/>
              <a:cs typeface="David" pitchFamily="2" charset="-79"/>
            </a:endParaRPr>
          </a:p>
        </p:txBody>
      </p:sp>
      <p:sp>
        <p:nvSpPr>
          <p:cNvPr id="22530" name="Rectangle 3"/>
          <p:cNvSpPr>
            <a:spLocks noGrp="1"/>
          </p:cNvSpPr>
          <p:nvPr>
            <p:ph type="body" idx="4294967295"/>
          </p:nvPr>
        </p:nvSpPr>
        <p:spPr/>
        <p:txBody>
          <a:bodyPr/>
          <a:lstStyle/>
          <a:p>
            <a:pPr eaLnBrk="1" hangingPunct="1"/>
            <a:r>
              <a:rPr lang="he-IL" smtClean="0"/>
              <a:t>בעקבות זאת, החל אלברטו לשכנע את ירחמיאל למכור לו את החלקה (מבלי שסיפר לו על שינוי היעוד). ירחמיאל היסס, אך אלברטו לחץ עליו ואף איים עליו שיפסיק את עבודתו אצל ירחמיאל אם זה יסרב למכור לו את החלקה. מתוך חשש שאלברטו יממש את האיום, וכשהוא תחת השפעה של תרופות לשיכוך כאבים שנטל זמן קצר קודם לכן, הסכים ירחמיאל למכור את החלקה. </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idx="4294967295"/>
          </p:nvPr>
        </p:nvSpPr>
        <p:spPr bwMode="auto">
          <a:noFill/>
        </p:spPr>
        <p:txBody>
          <a:bodyPr/>
          <a:lstStyle/>
          <a:p>
            <a:pPr eaLnBrk="1" hangingPunct="1"/>
            <a:r>
              <a:rPr lang="he-IL" b="1" u="sng" smtClean="0">
                <a:effectLst/>
              </a:rPr>
              <a:t>מבחן לדוגמא</a:t>
            </a:r>
            <a:endParaRPr lang="en-US" b="1" u="sng" smtClean="0">
              <a:effectLst/>
              <a:cs typeface="David" pitchFamily="2" charset="-79"/>
            </a:endParaRPr>
          </a:p>
        </p:txBody>
      </p:sp>
      <p:sp>
        <p:nvSpPr>
          <p:cNvPr id="23554" name="Rectangle 3"/>
          <p:cNvSpPr>
            <a:spLocks noGrp="1"/>
          </p:cNvSpPr>
          <p:nvPr>
            <p:ph type="body" idx="4294967295"/>
          </p:nvPr>
        </p:nvSpPr>
        <p:spPr/>
        <p:txBody>
          <a:bodyPr/>
          <a:lstStyle/>
          <a:p>
            <a:pPr eaLnBrk="1" hangingPunct="1"/>
            <a:r>
              <a:rPr lang="he-IL" smtClean="0"/>
              <a:t>בו במקום הכין אלברטו מסמך קצר, שבו נכתב כך: </a:t>
            </a:r>
          </a:p>
          <a:p>
            <a:pPr eaLnBrk="1" hangingPunct="1"/>
            <a:r>
              <a:rPr lang="he-IL" smtClean="0"/>
              <a:t> </a:t>
            </a:r>
          </a:p>
          <a:p>
            <a:pPr eaLnBrk="1" hangingPunct="1"/>
            <a:r>
              <a:rPr lang="he-IL" smtClean="0"/>
              <a:t>זכרון דברים בין ירחמיאל כהן לבין אלברטו: מוסכם כי ירחמיאל מוכר לאלברטו את המקרקעין שבבעלותו (גוש 1234 חלקה 56) תמורת 500,000 ש"ח. אלברטו ישלם לירחמיאל במעמד חתימת מסמך זה 1,000 ש"ח ואת יתר הסכום ישלם לאחר שיצליח לסדר לעצמו הלוואה. יתר הפרטים הוסכמו בעל-פה בין הצדדים.</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p:cNvSpPr>
          <p:nvPr>
            <p:ph type="title" idx="4294967295"/>
          </p:nvPr>
        </p:nvSpPr>
        <p:spPr bwMode="auto">
          <a:noFill/>
        </p:spPr>
        <p:txBody>
          <a:bodyPr/>
          <a:lstStyle/>
          <a:p>
            <a:pPr eaLnBrk="1" hangingPunct="1"/>
            <a:r>
              <a:rPr lang="he-IL" b="1" u="sng" smtClean="0">
                <a:effectLst/>
              </a:rPr>
              <a:t>מבחן לדוגמא</a:t>
            </a:r>
            <a:endParaRPr lang="en-US" b="1" u="sng" smtClean="0">
              <a:effectLst/>
              <a:cs typeface="David" pitchFamily="2" charset="-79"/>
            </a:endParaRPr>
          </a:p>
        </p:txBody>
      </p:sp>
      <p:sp>
        <p:nvSpPr>
          <p:cNvPr id="24578" name="Rectangle 3"/>
          <p:cNvSpPr>
            <a:spLocks noGrp="1"/>
          </p:cNvSpPr>
          <p:nvPr>
            <p:ph type="body" idx="4294967295"/>
          </p:nvPr>
        </p:nvSpPr>
        <p:spPr/>
        <p:txBody>
          <a:bodyPr/>
          <a:lstStyle/>
          <a:p>
            <a:pPr eaLnBrk="1" hangingPunct="1"/>
            <a:r>
              <a:rPr lang="he-IL" smtClean="0"/>
              <a:t>כעבור חודשיים הגיע לביקור בישראל בנו של ירחמיאל. בעת שביקר את אביו, הראה לו ירחמיאל את המסמך והתלונן בפניו על כך שאלברטו עדיין לא שילם לו את יתרת הכסף. הבן הנדהם ערך בירור קצר וגילה עד מהרה כי יעוד החלקה שונה וכי שוויה כעת רב. הבן פונה אליכם על מנת לקבל את עצתכם (דונו בכל הטענות שיכול ירחמיאל להעלות בכדי להשתחרר מהחוזה). </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idx="4294967295"/>
          </p:nvPr>
        </p:nvSpPr>
        <p:spPr bwMode="auto">
          <a:noFill/>
        </p:spPr>
        <p:txBody>
          <a:bodyPr/>
          <a:lstStyle/>
          <a:p>
            <a:pPr eaLnBrk="1" hangingPunct="1"/>
            <a:r>
              <a:rPr lang="he-IL" smtClean="0">
                <a:effectLst/>
              </a:rPr>
              <a:t>פתרון מבחן</a:t>
            </a:r>
            <a:endParaRPr lang="en-US" smtClean="0">
              <a:effectLst/>
              <a:cs typeface="David" pitchFamily="2" charset="-79"/>
            </a:endParaRPr>
          </a:p>
        </p:txBody>
      </p:sp>
      <p:sp>
        <p:nvSpPr>
          <p:cNvPr id="25602" name="Rectangle 3"/>
          <p:cNvSpPr>
            <a:spLocks noGrp="1"/>
          </p:cNvSpPr>
          <p:nvPr>
            <p:ph type="body" idx="4294967295"/>
          </p:nvPr>
        </p:nvSpPr>
        <p:spPr/>
        <p:txBody>
          <a:bodyPr/>
          <a:lstStyle/>
          <a:p>
            <a:pPr eaLnBrk="1" hangingPunct="1"/>
            <a:r>
              <a:rPr lang="he-IL" sz="2800" smtClean="0"/>
              <a:t>א. ירחמיאל יטען כי החוזה כלל אינו תקף בשל העדר גמירת דעת. לעומת זאת, אלברטו יטען כי יש סימנים ברורים המעידים על גמירת דעת (חתימה, קבלת תשלום של 1,000 ₪).</a:t>
            </a:r>
          </a:p>
          <a:p>
            <a:pPr eaLnBrk="1" hangingPunct="1"/>
            <a:r>
              <a:rPr lang="he-IL" sz="2800" smtClean="0"/>
              <a:t> אולם ירחמיאל</a:t>
            </a:r>
            <a:r>
              <a:rPr lang="en-US" sz="2800" smtClean="0">
                <a:cs typeface="David" pitchFamily="2" charset="-79"/>
              </a:rPr>
              <a:t>  </a:t>
            </a:r>
            <a:r>
              <a:rPr lang="he-IL" sz="2800" smtClean="0"/>
              <a:t>יטען כי המבחן להתקיימותה של העדה על גמירת דעת, כפי שנקבע בפסיקה, בוחן את הנסיבות הקונקרטיות של המקרה. ברור שאלברטו היה מודע למצבו המנטאלי של ירחמיאל ואין להניח שאדם סביר שהיה יודע את המידע שידע אלברטו היה יכול להניח כי יש במקרה דנן העדה על גמירת דעת (שמגר בפרץ בוני הנגב; פ"ד בראשי).</a:t>
            </a:r>
            <a:endParaRPr lang="en-US" sz="2800" smtClean="0">
              <a:cs typeface="David" pitchFamily="2" charset="-79"/>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idx="4294967295"/>
          </p:nvPr>
        </p:nvSpPr>
        <p:spPr bwMode="auto">
          <a:noFill/>
        </p:spPr>
        <p:txBody>
          <a:bodyPr/>
          <a:lstStyle/>
          <a:p>
            <a:pPr eaLnBrk="1" hangingPunct="1"/>
            <a:r>
              <a:rPr lang="he-IL" b="1" u="sng" smtClean="0">
                <a:effectLst/>
              </a:rPr>
              <a:t>פתרון מבחן</a:t>
            </a:r>
            <a:endParaRPr lang="en-US" b="1" u="sng" smtClean="0">
              <a:effectLst/>
              <a:cs typeface="David" pitchFamily="2" charset="-79"/>
            </a:endParaRPr>
          </a:p>
        </p:txBody>
      </p:sp>
      <p:sp>
        <p:nvSpPr>
          <p:cNvPr id="26626" name="Rectangle 3"/>
          <p:cNvSpPr>
            <a:spLocks noGrp="1"/>
          </p:cNvSpPr>
          <p:nvPr>
            <p:ph type="body" idx="4294967295"/>
          </p:nvPr>
        </p:nvSpPr>
        <p:spPr/>
        <p:txBody>
          <a:bodyPr/>
          <a:lstStyle/>
          <a:p>
            <a:pPr eaLnBrk="1" hangingPunct="1">
              <a:lnSpc>
                <a:spcPct val="90000"/>
              </a:lnSpc>
            </a:pPr>
            <a:r>
              <a:rPr lang="he-IL" smtClean="0"/>
              <a:t>ב. סוגיית המסוימות: ירחמיאל יטען כי במסמך חסרים פרטים רבים (מועד התשלום, מועד העברת בעלות וכו'). אלברטו יטען כי במהלך השנים ריככה הפסיקה מאד את דרישת המסויימות (רבינאי, דור אנרגיה, בית הפסנתר) וכי די בפרטים הקיימים (מהות החוזה, זהות הצדדים, זיהוי הממכר והמחיר). שאר הפרטים ניתנים להשלמה נורמטיבית. יתר על כן, פרטים נוספים סוכמו בע"פ, כפי שכתוב במסמך, ולכן קיימים די פרטים ואין בעיה מבחינת המסויימות.</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idx="4294967295"/>
          </p:nvPr>
        </p:nvSpPr>
        <p:spPr bwMode="auto">
          <a:noFill/>
        </p:spPr>
        <p:txBody>
          <a:bodyPr/>
          <a:lstStyle/>
          <a:p>
            <a:pPr eaLnBrk="1" hangingPunct="1"/>
            <a:r>
              <a:rPr lang="he-IL" b="1" u="sng" smtClean="0">
                <a:effectLst/>
              </a:rPr>
              <a:t>פתרון מבחן</a:t>
            </a:r>
            <a:endParaRPr lang="en-US" b="1" u="sng" smtClean="0">
              <a:effectLst/>
              <a:cs typeface="David" pitchFamily="2" charset="-79"/>
            </a:endParaRPr>
          </a:p>
        </p:txBody>
      </p:sp>
      <p:sp>
        <p:nvSpPr>
          <p:cNvPr id="27650" name="Rectangle 3"/>
          <p:cNvSpPr>
            <a:spLocks noGrp="1"/>
          </p:cNvSpPr>
          <p:nvPr>
            <p:ph type="body" idx="4294967295"/>
          </p:nvPr>
        </p:nvSpPr>
        <p:spPr/>
        <p:txBody>
          <a:bodyPr/>
          <a:lstStyle/>
          <a:p>
            <a:pPr eaLnBrk="1" hangingPunct="1"/>
            <a:r>
              <a:rPr lang="he-IL" smtClean="0"/>
              <a:t>ג. דרישת הכתב: ירחמיאל יטען כי המסמך אינו מקיים את דרישת הכתב המהותית של ס' 8 לחוק המקרקעין. אלברטו יטען כי גם דרישה זו רוככה מאד במהלך השנים וכי אם המסמך מקיים את דרישת המסויימות (ראו לעיל) ממילא מתקיימת בו גם דרישת הכתב (רבינאי). מנגד יטען ירחמיאל כי אם פרטים נוספים סוכמו בעל פה, מחוץ לגדרו של המסמך, אזי לא מתקיימת דרישת הכתב ואין תוקף לחוזה.</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bwMode="auto">
          <a:noFill/>
        </p:spPr>
        <p:txBody>
          <a:bodyPr/>
          <a:lstStyle/>
          <a:p>
            <a:pPr eaLnBrk="1" hangingPunct="1"/>
            <a:r>
              <a:rPr lang="he-IL" b="1" u="sng" smtClean="0">
                <a:effectLst/>
              </a:rPr>
              <a:t>פתרון מבחן</a:t>
            </a:r>
            <a:endParaRPr lang="en-US" b="1" u="sng" smtClean="0">
              <a:effectLst/>
              <a:cs typeface="David" pitchFamily="2" charset="-79"/>
            </a:endParaRPr>
          </a:p>
        </p:txBody>
      </p:sp>
      <p:sp>
        <p:nvSpPr>
          <p:cNvPr id="28674" name="Rectangle 3"/>
          <p:cNvSpPr>
            <a:spLocks noGrp="1"/>
          </p:cNvSpPr>
          <p:nvPr>
            <p:ph type="body" idx="4294967295"/>
          </p:nvPr>
        </p:nvSpPr>
        <p:spPr/>
        <p:txBody>
          <a:bodyPr/>
          <a:lstStyle/>
          <a:p>
            <a:pPr eaLnBrk="1" hangingPunct="1"/>
            <a:r>
              <a:rPr lang="he-IL" smtClean="0"/>
              <a:t>ד. ירחמיאל יטען כי מדובר במסמך "זיכרון דברים" שאינו מחייב. אלברטו יטען כי הכותרת זיכרון דברים אינה משנה דבר. יש לבחון את מהות המסמך. אם מתקיימות בו הדרישות לקיומו של חוזה (העדה על ג"ד, מסויימות, כתב) אזי זהו חוזה תקף לכל דבר (רבינאי). </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idx="4294967295"/>
          </p:nvPr>
        </p:nvSpPr>
        <p:spPr bwMode="auto">
          <a:noFill/>
        </p:spPr>
        <p:txBody>
          <a:bodyPr/>
          <a:lstStyle/>
          <a:p>
            <a:pPr eaLnBrk="1" hangingPunct="1"/>
            <a:r>
              <a:rPr lang="he-IL" b="1" u="sng" smtClean="0">
                <a:effectLst/>
              </a:rPr>
              <a:t>פתרון מבחן</a:t>
            </a:r>
            <a:endParaRPr lang="en-US" b="1" u="sng" smtClean="0">
              <a:effectLst/>
              <a:cs typeface="David" pitchFamily="2" charset="-79"/>
            </a:endParaRPr>
          </a:p>
        </p:txBody>
      </p:sp>
      <p:sp>
        <p:nvSpPr>
          <p:cNvPr id="29698" name="Rectangle 3"/>
          <p:cNvSpPr>
            <a:spLocks noGrp="1"/>
          </p:cNvSpPr>
          <p:nvPr>
            <p:ph type="body" idx="4294967295"/>
          </p:nvPr>
        </p:nvSpPr>
        <p:spPr/>
        <p:txBody>
          <a:bodyPr/>
          <a:lstStyle/>
          <a:p>
            <a:pPr eaLnBrk="1" hangingPunct="1"/>
            <a:r>
              <a:rPr lang="he-IL" dirty="0" smtClean="0"/>
              <a:t>ה. ירחמיאל יטען כי אף אם נכרת חוזה תקף, הוא זכאי לבטלו בעילה של הטעייה. אלברטו הסתיר ממנו את המידע לגבי שינוי ייעוד החלקה, זהו מידע מהותי שיש חובה לגלותו על פי סעיף 12 לחוק החוזים ואי הגילוי מהווה הטעייה (פ"ד </a:t>
            </a:r>
            <a:r>
              <a:rPr lang="he-IL" dirty="0" err="1" smtClean="0"/>
              <a:t>קיסטלינגר</a:t>
            </a:r>
            <a:r>
              <a:rPr lang="he-IL" dirty="0" smtClean="0"/>
              <a:t>, פ"ד </a:t>
            </a:r>
            <a:r>
              <a:rPr lang="he-IL" dirty="0" err="1" smtClean="0"/>
              <a:t>סויסה</a:t>
            </a:r>
            <a:r>
              <a:rPr lang="he-IL" dirty="0" smtClean="0"/>
              <a:t> נ' </a:t>
            </a:r>
            <a:r>
              <a:rPr lang="he-IL" dirty="0" err="1" smtClean="0"/>
              <a:t>זאגא</a:t>
            </a:r>
            <a:r>
              <a:rPr lang="he-IL" dirty="0" smtClean="0"/>
              <a:t>).</a:t>
            </a:r>
            <a:endParaRPr lang="en-US" dirty="0" smtClean="0">
              <a:cs typeface="David" pitchFamily="2" charset="-79"/>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idx="4294967295"/>
          </p:nvPr>
        </p:nvSpPr>
        <p:spPr bwMode="auto">
          <a:noFill/>
        </p:spPr>
        <p:txBody>
          <a:bodyPr/>
          <a:lstStyle/>
          <a:p>
            <a:pPr eaLnBrk="1" hangingPunct="1"/>
            <a:r>
              <a:rPr lang="he-IL" u="sng" smtClean="0">
                <a:effectLst/>
              </a:rPr>
              <a:t>פתרון מבחן</a:t>
            </a:r>
            <a:endParaRPr lang="en-US" u="sng" smtClean="0">
              <a:effectLst/>
              <a:cs typeface="David" pitchFamily="2" charset="-79"/>
            </a:endParaRPr>
          </a:p>
        </p:txBody>
      </p:sp>
      <p:sp>
        <p:nvSpPr>
          <p:cNvPr id="30722" name="Rectangle 3"/>
          <p:cNvSpPr>
            <a:spLocks noGrp="1"/>
          </p:cNvSpPr>
          <p:nvPr>
            <p:ph type="body" idx="4294967295"/>
          </p:nvPr>
        </p:nvSpPr>
        <p:spPr/>
        <p:txBody>
          <a:bodyPr/>
          <a:lstStyle/>
          <a:p>
            <a:pPr eaLnBrk="1" hangingPunct="1"/>
            <a:r>
              <a:rPr lang="he-IL" smtClean="0"/>
              <a:t>ו. לחלופין, ירחמיאל יטען כי הוא זכאי לבטל בשל טעות (לפי ס' 14(א) לחוק החוזים מפני שאלברטו ידע). אלברטו יטען כי זו טעות שאינה אלא בכדאיות העסקה (סעיף 14(ד) לחוק החוזים) ולכן ירחמיאל איזו זכאי לבטל. ירחמיאל יטען כי לפי המבחנים השונים (עבר/עתיד, מבחן הסיכון החוזי) אין מדובר בטעות שאינה אלא בכדאיות (כך נקבע גם בפ"ד ספקטור בפ"ד קיסטלינגר ובפ"ד זאגא) ולכן הוא זכאי לבטל.</a:t>
            </a:r>
            <a:endParaRPr lang="en-US" smtClean="0">
              <a:cs typeface="David" pitchFamily="2" charset="-79"/>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idx="4294967295"/>
          </p:nvPr>
        </p:nvSpPr>
        <p:spPr bwMode="auto">
          <a:noFill/>
        </p:spPr>
        <p:txBody>
          <a:bodyPr/>
          <a:lstStyle/>
          <a:p>
            <a:r>
              <a:rPr lang="he-IL" b="1" u="sng" smtClean="0">
                <a:effectLst/>
              </a:rPr>
              <a:t>פתרון מבחן</a:t>
            </a:r>
            <a:endParaRPr lang="en-US" b="1" u="sng" smtClean="0">
              <a:effectLst/>
              <a:cs typeface="David" pitchFamily="2" charset="-79"/>
            </a:endParaRPr>
          </a:p>
        </p:txBody>
      </p:sp>
      <p:sp>
        <p:nvSpPr>
          <p:cNvPr id="39939" name="Rectangle 3"/>
          <p:cNvSpPr>
            <a:spLocks noGrp="1"/>
          </p:cNvSpPr>
          <p:nvPr>
            <p:ph type="body" idx="4294967295"/>
          </p:nvPr>
        </p:nvSpPr>
        <p:spPr/>
        <p:txBody>
          <a:bodyPr/>
          <a:lstStyle/>
          <a:p>
            <a:r>
              <a:rPr lang="he-IL" smtClean="0"/>
              <a:t>ז. ירחמיאל יטען לביטול החוזה בשל כפיה (כפיה יכולה להיות לא רק בשל איום פיסי – אקספומדיה). במקרה זה איים אלברטו כי יעזוב את ירחמיאל. בהתחשב במצבו הבריאותי והמנטאלי של ירחמיאל ניתן לראות בכך כפיה כמשמעותה בסעיף 17 לחוק החוזים</a:t>
            </a:r>
            <a:r>
              <a:rPr lang="en-US" smtClean="0">
                <a:cs typeface="David" pitchFamily="2" charset="-79"/>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bwMode="auto">
          <a:noFill/>
        </p:spPr>
        <p:txBody>
          <a:bodyPr/>
          <a:lstStyle/>
          <a:p>
            <a:r>
              <a:rPr lang="he-IL" b="1" u="sng" smtClean="0">
                <a:effectLst/>
              </a:rPr>
              <a:t>פתרון מבחן</a:t>
            </a:r>
            <a:endParaRPr lang="en-US" b="1" u="sng" smtClean="0">
              <a:effectLst/>
              <a:cs typeface="David" pitchFamily="2" charset="-79"/>
            </a:endParaRPr>
          </a:p>
        </p:txBody>
      </p:sp>
      <p:sp>
        <p:nvSpPr>
          <p:cNvPr id="40963" name="Rectangle 3"/>
          <p:cNvSpPr>
            <a:spLocks noGrp="1"/>
          </p:cNvSpPr>
          <p:nvPr>
            <p:ph type="body" idx="4294967295"/>
          </p:nvPr>
        </p:nvSpPr>
        <p:spPr/>
        <p:txBody>
          <a:bodyPr/>
          <a:lstStyle/>
          <a:p>
            <a:r>
              <a:rPr lang="he-IL" smtClean="0"/>
              <a:t>ח. ירחמיאל יטען לביטול בשל עושק (יש לבחון את התקיימות יסודות סעיף 18 לחוק). במקרה זה אין ספק שהיה ניצול של מצוקה קשה ומתמשכת ושל חולשה שכלית וגופנית. אין גם ספק שתנאי החוזה גרועים במידה בלתי סבירה מן המקובל (500,000 לעומת 4,000,000). מדובר גם במצב של יחסי תלות בין הצדדים היוצרים חשש גדול עוד יותר לקיומו של עושק. </a:t>
            </a:r>
            <a:endParaRPr lang="en-US" smtClean="0">
              <a:cs typeface="David" pitchFamily="2" charset="-79"/>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nvPr>
        </p:nvSpPr>
        <p:spPr bwMode="auto">
          <a:noFill/>
        </p:spPr>
        <p:txBody>
          <a:bodyPr/>
          <a:lstStyle/>
          <a:p>
            <a:r>
              <a:rPr lang="he-IL" b="1" u="sng" smtClean="0">
                <a:effectLst/>
              </a:rPr>
              <a:t>פתרון מבחן</a:t>
            </a:r>
            <a:endParaRPr lang="en-US" b="1" u="sng" smtClean="0">
              <a:effectLst/>
              <a:cs typeface="David" pitchFamily="2" charset="-79"/>
            </a:endParaRPr>
          </a:p>
        </p:txBody>
      </p:sp>
      <p:sp>
        <p:nvSpPr>
          <p:cNvPr id="41987" name="Rectangle 3"/>
          <p:cNvSpPr>
            <a:spLocks noGrp="1"/>
          </p:cNvSpPr>
          <p:nvPr>
            <p:ph type="body" idx="4294967295"/>
          </p:nvPr>
        </p:nvSpPr>
        <p:spPr/>
        <p:txBody>
          <a:bodyPr/>
          <a:lstStyle/>
          <a:p>
            <a:r>
              <a:rPr lang="he-IL" smtClean="0"/>
              <a:t>ט. יודגש כי ירחמיאל לא יוכל לטעון לביטול/בטלות החוזה על פי חוק הכשרות המשפטית והאפוטרופסות משום שהגנת החוק נתונה רק לקטינים ופסולי דין. פסול דין הוא רק מי שהוכרז ככזה בפסק דין של בימ"ש. לא מצוין כי ירחמיאל הוכרז כפסול דין ולכן למרות מצבו הבריאותי והמנטאלי, לא חלות הוראות חוק הכשרות. </a:t>
            </a:r>
            <a:endParaRPr lang="en-US" smtClean="0">
              <a:cs typeface="David" pitchFamily="2" charset="-79"/>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idx="4294967295"/>
          </p:nvPr>
        </p:nvSpPr>
        <p:spPr bwMode="auto">
          <a:noFill/>
        </p:spPr>
        <p:txBody>
          <a:bodyPr/>
          <a:lstStyle/>
          <a:p>
            <a:r>
              <a:rPr lang="he-IL" b="1" u="sng" smtClean="0">
                <a:effectLst/>
              </a:rPr>
              <a:t>שאלה תיאורטית</a:t>
            </a:r>
            <a:endParaRPr lang="en-US" b="1" u="sng" smtClean="0">
              <a:effectLst/>
              <a:cs typeface="David" pitchFamily="2" charset="-79"/>
            </a:endParaRPr>
          </a:p>
        </p:txBody>
      </p:sp>
      <p:sp>
        <p:nvSpPr>
          <p:cNvPr id="43011" name="Rectangle 3"/>
          <p:cNvSpPr>
            <a:spLocks noGrp="1"/>
          </p:cNvSpPr>
          <p:nvPr>
            <p:ph type="body" idx="4294967295"/>
          </p:nvPr>
        </p:nvSpPr>
        <p:spPr/>
        <p:txBody>
          <a:bodyPr/>
          <a:lstStyle/>
          <a:p>
            <a:r>
              <a:rPr lang="he-IL" smtClean="0"/>
              <a:t>בע"א 4628/93 </a:t>
            </a:r>
            <a:r>
              <a:rPr lang="he-IL" b="1" smtClean="0"/>
              <a:t>מדינת ישראל נ' אפרופים שיכון ויזום (1991) בע"מ</a:t>
            </a:r>
            <a:r>
              <a:rPr lang="he-IL" smtClean="0"/>
              <a:t> הציג השופט ברק מספר הנמקות כנגד השימוש בתורת שני-השלבים בפרשנות חוזים. ציינו </a:t>
            </a:r>
            <a:r>
              <a:rPr lang="he-IL" u="sng" smtClean="0"/>
              <a:t>בקצרה</a:t>
            </a:r>
            <a:r>
              <a:rPr lang="he-IL" smtClean="0"/>
              <a:t> שתיים מבין ההנמקות הללו</a:t>
            </a:r>
            <a:r>
              <a:rPr lang="en-US" smtClean="0">
                <a:cs typeface="David" pitchFamily="2" charset="-79"/>
              </a:rPr>
              <a:t> </a:t>
            </a:r>
          </a:p>
          <a:p>
            <a:endParaRPr lang="he-IL" smtClean="0"/>
          </a:p>
          <a:p>
            <a:r>
              <a:rPr lang="he-IL" smtClean="0"/>
              <a:t>הסבירו בקצרה מה ההבדל בין פרשנות חוזה בשני שלבים לבין פרשנות חד-שלבית </a:t>
            </a:r>
            <a:endParaRPr lang="en-US" smtClean="0">
              <a:cs typeface="David" pitchFamily="2" charset="-79"/>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bwMode="auto">
          <a:noFill/>
        </p:spPr>
        <p:txBody>
          <a:bodyPr/>
          <a:lstStyle/>
          <a:p>
            <a:r>
              <a:rPr lang="he-IL" b="1" u="sng" smtClean="0">
                <a:effectLst/>
              </a:rPr>
              <a:t>פתרון שאלה תיאורטית</a:t>
            </a:r>
            <a:endParaRPr lang="en-US" b="1" u="sng" smtClean="0">
              <a:effectLst/>
              <a:cs typeface="David" pitchFamily="2" charset="-79"/>
            </a:endParaRPr>
          </a:p>
        </p:txBody>
      </p:sp>
      <p:sp>
        <p:nvSpPr>
          <p:cNvPr id="44035" name="Rectangle 3"/>
          <p:cNvSpPr>
            <a:spLocks noGrp="1"/>
          </p:cNvSpPr>
          <p:nvPr>
            <p:ph type="body" idx="4294967295"/>
          </p:nvPr>
        </p:nvSpPr>
        <p:spPr/>
        <p:txBody>
          <a:bodyPr/>
          <a:lstStyle/>
          <a:p>
            <a:r>
              <a:rPr lang="he-IL" smtClean="0"/>
              <a:t>1) בתורת שני השלבים טמון קושי אינהרנטי. הקושי האינהרנטי הטמון בגישה פרשנות זו הוא, כי בהירותה של הלשון צריכה להיקבע בסוף התהליך הפרשני ולא בתחילתו</a:t>
            </a:r>
            <a:r>
              <a:rPr lang="en-US" smtClean="0">
                <a:cs typeface="David" pitchFamily="2" charset="-79"/>
              </a:rPr>
              <a:t> </a:t>
            </a:r>
            <a:r>
              <a:rPr lang="he-IL" smtClean="0"/>
              <a:t>.</a:t>
            </a:r>
          </a:p>
          <a:p>
            <a:r>
              <a:rPr lang="he-IL" smtClean="0"/>
              <a:t>2) תורת השלבים מתעלמת מהעובדה שממילא קו הגבול בין השלב הראשון (בירור אומד דעת הצדדים מתוך החוזה) לבין השלב השני (בירור אומד דעת הצדדים מתוך הנסיבות) הוא מטושטש.</a:t>
            </a:r>
            <a:r>
              <a:rPr lang="en-US" smtClean="0">
                <a:cs typeface="David" pitchFamily="2" charset="-79"/>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idx="4294967295"/>
          </p:nvPr>
        </p:nvSpPr>
        <p:spPr bwMode="auto">
          <a:noFill/>
        </p:spPr>
        <p:txBody>
          <a:bodyPr/>
          <a:lstStyle/>
          <a:p>
            <a:r>
              <a:rPr lang="he-IL" b="1" u="sng" smtClean="0">
                <a:effectLst/>
              </a:rPr>
              <a:t>פתרון שאלה תיאורטית</a:t>
            </a:r>
            <a:endParaRPr lang="en-US" b="1" u="sng" smtClean="0">
              <a:effectLst/>
              <a:cs typeface="David" pitchFamily="2" charset="-79"/>
            </a:endParaRPr>
          </a:p>
        </p:txBody>
      </p:sp>
      <p:sp>
        <p:nvSpPr>
          <p:cNvPr id="45059" name="Rectangle 3"/>
          <p:cNvSpPr>
            <a:spLocks noGrp="1"/>
          </p:cNvSpPr>
          <p:nvPr>
            <p:ph type="body" idx="4294967295"/>
          </p:nvPr>
        </p:nvSpPr>
        <p:spPr/>
        <p:txBody>
          <a:bodyPr/>
          <a:lstStyle/>
          <a:p>
            <a:r>
              <a:rPr lang="he-IL" smtClean="0"/>
              <a:t> 3) תורת שני השלבים אינה מתיישבת עם עיקרון תום הלב. </a:t>
            </a:r>
          </a:p>
          <a:p>
            <a:r>
              <a:rPr lang="he-IL" smtClean="0"/>
              <a:t>4) תורת שני השלבים מבוססת על תפיסה פרשנית שעבר זמנה.</a:t>
            </a:r>
          </a:p>
          <a:p>
            <a:r>
              <a:rPr lang="he-IL" smtClean="0"/>
              <a:t> 5) תורת שני השלבים איננה מתבקשת, בהכרח, מלשונו של סעיף 25(א) לחוק החוזים. </a:t>
            </a:r>
          </a:p>
          <a:p>
            <a:r>
              <a:rPr lang="he-IL" smtClean="0"/>
              <a:t>6) תורת שני השלבים איננה לוקחת ברצינות את אומד דעת הצדדים</a:t>
            </a:r>
            <a:r>
              <a:rPr lang="en-US" smtClean="0">
                <a:cs typeface="David" pitchFamily="2" charset="-79"/>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bwMode="auto">
          <a:noFill/>
        </p:spPr>
        <p:txBody>
          <a:bodyPr/>
          <a:lstStyle/>
          <a:p>
            <a:r>
              <a:rPr lang="he-IL" b="1" u="sng" smtClean="0">
                <a:effectLst/>
              </a:rPr>
              <a:t>פתרון שאלה שנייה</a:t>
            </a:r>
            <a:endParaRPr lang="en-US" b="1" u="sng" smtClean="0">
              <a:effectLst/>
              <a:cs typeface="David" pitchFamily="2" charset="-79"/>
            </a:endParaRPr>
          </a:p>
        </p:txBody>
      </p:sp>
      <p:sp>
        <p:nvSpPr>
          <p:cNvPr id="46083" name="Rectangle 3"/>
          <p:cNvSpPr>
            <a:spLocks noGrp="1"/>
          </p:cNvSpPr>
          <p:nvPr>
            <p:ph type="body" idx="4294967295"/>
          </p:nvPr>
        </p:nvSpPr>
        <p:spPr/>
        <p:txBody>
          <a:bodyPr/>
          <a:lstStyle/>
          <a:p>
            <a:pPr>
              <a:lnSpc>
                <a:spcPct val="90000"/>
              </a:lnSpc>
            </a:pPr>
            <a:r>
              <a:rPr lang="he-IL" smtClean="0"/>
              <a:t>בפרשנות בשני שלבים, חייב הפרשן לברר את אומד דעת הצדדים על פי לשון החוזה. אם הוא סבור כי לשון החוזה ברורה וכי ניתן לברר על-פיה את אומד דעתם של הצדדים, הוא אינו רשאי לפנות אל הנסיבות לשם בירור אומד הדעת.</a:t>
            </a:r>
          </a:p>
          <a:p>
            <a:pPr>
              <a:lnSpc>
                <a:spcPct val="90000"/>
              </a:lnSpc>
            </a:pPr>
            <a:r>
              <a:rPr lang="he-IL" smtClean="0"/>
              <a:t> לעומת זאת, בפרשנות חד-שלבית, הפרשן רשאי לבחון הן את לשון החוזה והן את הנסיבות לצורך בירור אומד דעת הצדדים (אם כי, בדרך כלל, יש לתת משקל רב יותר לאומד הדעת העולה מתוך המובן הרגיל של לשון החוזה).</a:t>
            </a:r>
            <a:endParaRPr lang="en-US" smtClean="0">
              <a:cs typeface="David" pitchFamily="2" charset="-79"/>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bwMode="auto">
          <a:noFill/>
        </p:spPr>
        <p:txBody>
          <a:bodyPr/>
          <a:lstStyle/>
          <a:p>
            <a:r>
              <a:rPr lang="he-IL" b="1" u="sng" smtClean="0">
                <a:effectLst/>
              </a:rPr>
              <a:t>סמנו את המשפט הנכון ביותר ונמקו!</a:t>
            </a:r>
            <a:endParaRPr lang="en-US" b="1" u="sng" smtClean="0">
              <a:effectLst/>
              <a:cs typeface="David" pitchFamily="2" charset="-79"/>
            </a:endParaRPr>
          </a:p>
        </p:txBody>
      </p:sp>
      <p:sp>
        <p:nvSpPr>
          <p:cNvPr id="48131" name="Rectangle 3"/>
          <p:cNvSpPr>
            <a:spLocks noGrp="1"/>
          </p:cNvSpPr>
          <p:nvPr>
            <p:ph type="body" idx="4294967295"/>
          </p:nvPr>
        </p:nvSpPr>
        <p:spPr/>
        <p:txBody>
          <a:bodyPr/>
          <a:lstStyle/>
          <a:p>
            <a:pPr marL="609600" indent="-609600">
              <a:lnSpc>
                <a:spcPct val="80000"/>
              </a:lnSpc>
            </a:pPr>
            <a:r>
              <a:rPr lang="he-IL" sz="2800" smtClean="0"/>
              <a:t>1) הדיון בסוגיית הפרשנות החד-שלבית רלבנטי בעיקר לגבי פרשנות החוזה לפי התכלית הסובייקטיבית המשותפת לצדדים</a:t>
            </a:r>
            <a:r>
              <a:rPr lang="en-US" sz="2800" smtClean="0">
                <a:cs typeface="David" pitchFamily="2" charset="-79"/>
              </a:rPr>
              <a:t> </a:t>
            </a:r>
            <a:endParaRPr lang="he-IL" sz="2800" smtClean="0"/>
          </a:p>
          <a:p>
            <a:pPr marL="609600" indent="-609600">
              <a:lnSpc>
                <a:spcPct val="80000"/>
              </a:lnSpc>
            </a:pPr>
            <a:r>
              <a:rPr lang="he-IL" sz="2800" smtClean="0"/>
              <a:t>2) הדיון בסוגיית הפרשנות החד-שלבית רלבנטי בעיקר לגבי פרשנות החוזה לפי תכליות אובייקטיביות.</a:t>
            </a:r>
            <a:r>
              <a:rPr lang="en-US" sz="2800" smtClean="0">
                <a:cs typeface="David" pitchFamily="2" charset="-79"/>
              </a:rPr>
              <a:t> </a:t>
            </a:r>
            <a:endParaRPr lang="he-IL" sz="2800" smtClean="0"/>
          </a:p>
          <a:p>
            <a:pPr marL="609600" indent="-609600">
              <a:lnSpc>
                <a:spcPct val="80000"/>
              </a:lnSpc>
            </a:pPr>
            <a:r>
              <a:rPr lang="he-IL" sz="2800" smtClean="0"/>
              <a:t>3) הדיון בסוגיית הפרשנות החד-שלבית רלבנטי - בדיוק באותה המידה - הן לבירור התכלית הסובייקטיבית המשותפת לצדדים והן לגבי בירורן של תכליות אובייקטיביות.</a:t>
            </a:r>
          </a:p>
          <a:p>
            <a:pPr marL="609600" indent="-609600">
              <a:lnSpc>
                <a:spcPct val="80000"/>
              </a:lnSpc>
            </a:pPr>
            <a:r>
              <a:rPr lang="he-IL" sz="2800" smtClean="0"/>
              <a:t>4) אין כל קשר בין סוגיית הפרשנות החד-שלבית לבין פרשנות תכליתית (בין אם מדובר בתכלית הסובייקטיבית ובין אם מדובר בתכליות אובייקטיביות).</a:t>
            </a:r>
            <a:endParaRPr lang="en-US" sz="2800" smtClean="0">
              <a:cs typeface="David" pitchFamily="2" charset="-79"/>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bwMode="auto">
          <a:noFill/>
        </p:spPr>
        <p:txBody>
          <a:bodyPr/>
          <a:lstStyle/>
          <a:p>
            <a:r>
              <a:rPr lang="he-IL" smtClean="0">
                <a:effectLst/>
              </a:rPr>
              <a:t>פתרון שאלה שלישית</a:t>
            </a:r>
            <a:endParaRPr lang="en-US" smtClean="0">
              <a:effectLst/>
              <a:cs typeface="David" pitchFamily="2" charset="-79"/>
            </a:endParaRPr>
          </a:p>
        </p:txBody>
      </p:sp>
      <p:sp>
        <p:nvSpPr>
          <p:cNvPr id="49155" name="Rectangle 3"/>
          <p:cNvSpPr>
            <a:spLocks noGrp="1"/>
          </p:cNvSpPr>
          <p:nvPr>
            <p:ph type="body" idx="4294967295"/>
          </p:nvPr>
        </p:nvSpPr>
        <p:spPr/>
        <p:txBody>
          <a:bodyPr/>
          <a:lstStyle/>
          <a:p>
            <a:r>
              <a:rPr lang="he-IL" smtClean="0"/>
              <a:t>המשפט הנכון הוא משפט (1).</a:t>
            </a:r>
          </a:p>
          <a:p>
            <a:r>
              <a:rPr lang="he-IL" smtClean="0"/>
              <a:t> הסבר: סוגיית הפרשנות החד-שלבית נוגעת לאופן שבו על הפרשן לעשות שימוש בטקסט החוזי ובנסיבות לשם בירור אומד דעת הצדדים. סוגיה זו נוגעת לסעיף 25(א) לחוק החוזים, אשר עוסק בפרשנות בהתאם לאומד דעתם של הצדדים (משמע, בתכלית הסובייקטיבית המשותפת). </a:t>
            </a:r>
            <a:endParaRPr lang="en-US" smtClean="0">
              <a:cs typeface="David" pitchFamily="2" charset="-79"/>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bwMode="auto">
          <a:noFill/>
        </p:spPr>
        <p:txBody>
          <a:bodyPr/>
          <a:lstStyle/>
          <a:p>
            <a:r>
              <a:rPr lang="he-IL" b="1" u="sng" smtClean="0">
                <a:effectLst/>
              </a:rPr>
              <a:t>מפגש אחרון שלנו!!!</a:t>
            </a:r>
            <a:endParaRPr lang="en-US" b="1" u="sng" smtClean="0">
              <a:effectLst/>
              <a:cs typeface="David" pitchFamily="2" charset="-79"/>
            </a:endParaRPr>
          </a:p>
        </p:txBody>
      </p:sp>
      <p:sp>
        <p:nvSpPr>
          <p:cNvPr id="50179" name="Rectangle 3"/>
          <p:cNvSpPr>
            <a:spLocks noGrp="1"/>
          </p:cNvSpPr>
          <p:nvPr>
            <p:ph type="body" idx="4294967295"/>
          </p:nvPr>
        </p:nvSpPr>
        <p:spPr/>
        <p:txBody>
          <a:bodyPr/>
          <a:lstStyle/>
          <a:p>
            <a:r>
              <a:rPr lang="he-IL" smtClean="0"/>
              <a:t>בהצלחה במבחן ובהמשך הלימודים!!!</a:t>
            </a:r>
            <a:endParaRPr lang="en-US" smtClean="0">
              <a:cs typeface="David" pitchFamily="2" charset="-79"/>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בית יציקה">
  <a:themeElements>
    <a:clrScheme name="מפנה השמש">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בית יציקה">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בית יציקה">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131</TotalTime>
  <Words>1598</Words>
  <Application>Microsoft Office PowerPoint</Application>
  <PresentationFormat>‫הצגה על המסך (4:3)</PresentationFormat>
  <Paragraphs>93</Paragraphs>
  <Slides>28</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28</vt:i4>
      </vt:variant>
    </vt:vector>
  </HeadingPairs>
  <TitlesOfParts>
    <vt:vector size="29" baseType="lpstr">
      <vt:lpstr>בית יציקה</vt:lpstr>
      <vt:lpstr>הכנה למבחן סוף שנה בדיני חוזים</vt:lpstr>
      <vt:lpstr>עבודות סמסטר ב'</vt:lpstr>
      <vt:lpstr>דגשים למבחן</vt:lpstr>
      <vt:lpstr>לימוד בימים שלפני הבחינה</vt:lpstr>
      <vt:lpstr>פתירת אירועון בבחינה</vt:lpstr>
      <vt:lpstr>פתירת אירועון בבחינה</vt:lpstr>
      <vt:lpstr>מבחן לדוגמא</vt:lpstr>
      <vt:lpstr>מבחן לדוגמא</vt:lpstr>
      <vt:lpstr>מבחן לדוגמא</vt:lpstr>
      <vt:lpstr>מבחן לדוגמא</vt:lpstr>
      <vt:lpstr>מבחן לדוגמא</vt:lpstr>
      <vt:lpstr>מבחן לדוגמא</vt:lpstr>
      <vt:lpstr>פתרון מבחן</vt:lpstr>
      <vt:lpstr>פתרון מבחן</vt:lpstr>
      <vt:lpstr>פתרון מבחן</vt:lpstr>
      <vt:lpstr>פתרון מבחן</vt:lpstr>
      <vt:lpstr>פתרון מבחן</vt:lpstr>
      <vt:lpstr>פתרון מבחן</vt:lpstr>
      <vt:lpstr>פתרון מבחן</vt:lpstr>
      <vt:lpstr>פתרון מבחן</vt:lpstr>
      <vt:lpstr>פתרון מבחן</vt:lpstr>
      <vt:lpstr>שאלה תיאורטית</vt:lpstr>
      <vt:lpstr>פתרון שאלה תיאורטית</vt:lpstr>
      <vt:lpstr>פתרון שאלה תיאורטית</vt:lpstr>
      <vt:lpstr>פתרון שאלה שנייה</vt:lpstr>
      <vt:lpstr>סמנו את המשפט הנכון ביותר ונמקו!</vt:lpstr>
      <vt:lpstr>פתרון שאלה שלישית</vt:lpstr>
      <vt:lpstr>מפגש אחרון שלנו!!!</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Neomi</dc:creator>
  <cp:lastModifiedBy>Owner</cp:lastModifiedBy>
  <cp:revision>58</cp:revision>
  <dcterms:created xsi:type="dcterms:W3CDTF">2011-06-18T20:15:21Z</dcterms:created>
  <dcterms:modified xsi:type="dcterms:W3CDTF">2012-07-05T11:16:22Z</dcterms:modified>
</cp:coreProperties>
</file>